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</p:sldMasterIdLst>
  <p:notesMasterIdLst>
    <p:notesMasterId r:id="rId32"/>
  </p:notesMasterIdLst>
  <p:handoutMasterIdLst>
    <p:handoutMasterId r:id="rId33"/>
  </p:handoutMasterIdLst>
  <p:sldIdLst>
    <p:sldId id="274" r:id="rId6"/>
    <p:sldId id="288" r:id="rId7"/>
    <p:sldId id="300" r:id="rId8"/>
    <p:sldId id="280" r:id="rId9"/>
    <p:sldId id="281" r:id="rId10"/>
    <p:sldId id="282" r:id="rId11"/>
    <p:sldId id="287" r:id="rId12"/>
    <p:sldId id="267" r:id="rId13"/>
    <p:sldId id="285" r:id="rId14"/>
    <p:sldId id="284" r:id="rId15"/>
    <p:sldId id="283" r:id="rId16"/>
    <p:sldId id="290" r:id="rId17"/>
    <p:sldId id="291" r:id="rId18"/>
    <p:sldId id="273" r:id="rId19"/>
    <p:sldId id="301" r:id="rId20"/>
    <p:sldId id="292" r:id="rId21"/>
    <p:sldId id="293" r:id="rId22"/>
    <p:sldId id="302" r:id="rId23"/>
    <p:sldId id="289" r:id="rId24"/>
    <p:sldId id="304" r:id="rId25"/>
    <p:sldId id="297" r:id="rId26"/>
    <p:sldId id="296" r:id="rId27"/>
    <p:sldId id="295" r:id="rId28"/>
    <p:sldId id="298" r:id="rId29"/>
    <p:sldId id="299" r:id="rId30"/>
    <p:sldId id="303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3">
          <p15:clr>
            <a:srgbClr val="A4A3A4"/>
          </p15:clr>
        </p15:guide>
        <p15:guide id="2" orient="horz" pos="738">
          <p15:clr>
            <a:srgbClr val="A4A3A4"/>
          </p15:clr>
        </p15:guide>
        <p15:guide id="3" orient="horz" pos="997">
          <p15:clr>
            <a:srgbClr val="A4A3A4"/>
          </p15:clr>
        </p15:guide>
        <p15:guide id="4" pos="5658">
          <p15:clr>
            <a:srgbClr val="A4A3A4"/>
          </p15:clr>
        </p15:guide>
        <p15:guide id="5" pos="95">
          <p15:clr>
            <a:srgbClr val="A4A3A4"/>
          </p15:clr>
        </p15:guide>
        <p15:guide id="6" pos="272">
          <p15:clr>
            <a:srgbClr val="A4A3A4"/>
          </p15:clr>
        </p15:guide>
        <p15:guide id="7" pos="28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0007"/>
    <a:srgbClr val="F60006"/>
    <a:srgbClr val="F1030A"/>
    <a:srgbClr val="ED0409"/>
    <a:srgbClr val="ED100C"/>
    <a:srgbClr val="ED1C10"/>
    <a:srgbClr val="ED1F13"/>
    <a:srgbClr val="EA1F17"/>
    <a:srgbClr val="E12417"/>
    <a:srgbClr val="DD2B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616A6E-F845-43B2-A573-68A9FE30147C}" v="1730" dt="2019-03-21T12:37:18.0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29" autoAdjust="0"/>
    <p:restoredTop sz="66495" autoAdjust="0"/>
  </p:normalViewPr>
  <p:slideViewPr>
    <p:cSldViewPr snapToObjects="1" showGuides="1">
      <p:cViewPr varScale="1">
        <p:scale>
          <a:sx n="79" d="100"/>
          <a:sy n="79" d="100"/>
        </p:scale>
        <p:origin x="102" y="252"/>
      </p:cViewPr>
      <p:guideLst>
        <p:guide orient="horz" pos="3973"/>
        <p:guide orient="horz" pos="738"/>
        <p:guide orient="horz" pos="997"/>
        <p:guide pos="5658"/>
        <p:guide pos="95"/>
        <p:guide pos="272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lje Vold" userId="213a9280-4fc3-489b-bf18-28731699a49a" providerId="ADAL" clId="{078D4408-B961-479C-B1D7-CD3B06B72A11}"/>
    <pc:docChg chg="undo custSel addSld delSld modSld sldOrd delMainMaster">
      <pc:chgData name="Silje Vold" userId="213a9280-4fc3-489b-bf18-28731699a49a" providerId="ADAL" clId="{078D4408-B961-479C-B1D7-CD3B06B72A11}" dt="2019-03-21T12:37:18.067" v="1678" actId="2696"/>
      <pc:docMkLst>
        <pc:docMk/>
      </pc:docMkLst>
      <pc:sldChg chg="del">
        <pc:chgData name="Silje Vold" userId="213a9280-4fc3-489b-bf18-28731699a49a" providerId="ADAL" clId="{078D4408-B961-479C-B1D7-CD3B06B72A11}" dt="2019-03-21T12:37:15.528" v="1652" actId="2696"/>
        <pc:sldMkLst>
          <pc:docMk/>
          <pc:sldMk cId="3301781868" sldId="256"/>
        </pc:sldMkLst>
      </pc:sldChg>
      <pc:sldChg chg="del">
        <pc:chgData name="Silje Vold" userId="213a9280-4fc3-489b-bf18-28731699a49a" providerId="ADAL" clId="{078D4408-B961-479C-B1D7-CD3B06B72A11}" dt="2019-03-21T12:37:15.528" v="1653" actId="2696"/>
        <pc:sldMkLst>
          <pc:docMk/>
          <pc:sldMk cId="1322992684" sldId="257"/>
        </pc:sldMkLst>
      </pc:sldChg>
      <pc:sldChg chg="del">
        <pc:chgData name="Silje Vold" userId="213a9280-4fc3-489b-bf18-28731699a49a" providerId="ADAL" clId="{078D4408-B961-479C-B1D7-CD3B06B72A11}" dt="2019-03-21T12:37:15.544" v="1654" actId="2696"/>
        <pc:sldMkLst>
          <pc:docMk/>
          <pc:sldMk cId="1433528599" sldId="258"/>
        </pc:sldMkLst>
      </pc:sldChg>
      <pc:sldChg chg="del">
        <pc:chgData name="Silje Vold" userId="213a9280-4fc3-489b-bf18-28731699a49a" providerId="ADAL" clId="{078D4408-B961-479C-B1D7-CD3B06B72A11}" dt="2019-03-21T12:37:15.566" v="1655" actId="2696"/>
        <pc:sldMkLst>
          <pc:docMk/>
          <pc:sldMk cId="333553850" sldId="259"/>
        </pc:sldMkLst>
      </pc:sldChg>
      <pc:sldChg chg="del">
        <pc:chgData name="Silje Vold" userId="213a9280-4fc3-489b-bf18-28731699a49a" providerId="ADAL" clId="{078D4408-B961-479C-B1D7-CD3B06B72A11}" dt="2019-03-21T12:37:15.582" v="1656" actId="2696"/>
        <pc:sldMkLst>
          <pc:docMk/>
          <pc:sldMk cId="924425972" sldId="260"/>
        </pc:sldMkLst>
      </pc:sldChg>
      <pc:sldChg chg="del">
        <pc:chgData name="Silje Vold" userId="213a9280-4fc3-489b-bf18-28731699a49a" providerId="ADAL" clId="{078D4408-B961-479C-B1D7-CD3B06B72A11}" dt="2019-03-21T12:37:15.597" v="1657" actId="2696"/>
        <pc:sldMkLst>
          <pc:docMk/>
          <pc:sldMk cId="184495424" sldId="261"/>
        </pc:sldMkLst>
      </pc:sldChg>
      <pc:sldChg chg="delSp modSp ord modNotesTx">
        <pc:chgData name="Silje Vold" userId="213a9280-4fc3-489b-bf18-28731699a49a" providerId="ADAL" clId="{078D4408-B961-479C-B1D7-CD3B06B72A11}" dt="2019-03-21T10:51:24.532" v="391" actId="20577"/>
        <pc:sldMkLst>
          <pc:docMk/>
          <pc:sldMk cId="300340615" sldId="267"/>
        </pc:sldMkLst>
        <pc:spChg chg="del mod">
          <ac:chgData name="Silje Vold" userId="213a9280-4fc3-489b-bf18-28731699a49a" providerId="ADAL" clId="{078D4408-B961-479C-B1D7-CD3B06B72A11}" dt="2019-03-21T10:20:51.223" v="6" actId="478"/>
          <ac:spMkLst>
            <pc:docMk/>
            <pc:sldMk cId="300340615" sldId="267"/>
            <ac:spMk id="8" creationId="{00000000-0000-0000-0000-000000000000}"/>
          </ac:spMkLst>
        </pc:spChg>
        <pc:picChg chg="mod">
          <ac:chgData name="Silje Vold" userId="213a9280-4fc3-489b-bf18-28731699a49a" providerId="ADAL" clId="{078D4408-B961-479C-B1D7-CD3B06B72A11}" dt="2019-03-21T10:21:15.912" v="7" actId="14826"/>
          <ac:picMkLst>
            <pc:docMk/>
            <pc:sldMk cId="300340615" sldId="267"/>
            <ac:picMk id="7" creationId="{00000000-0000-0000-0000-000000000000}"/>
          </ac:picMkLst>
        </pc:picChg>
      </pc:sldChg>
      <pc:sldChg chg="del">
        <pc:chgData name="Silje Vold" userId="213a9280-4fc3-489b-bf18-28731699a49a" providerId="ADAL" clId="{078D4408-B961-479C-B1D7-CD3B06B72A11}" dt="2019-03-21T12:37:17.998" v="1660" actId="2696"/>
        <pc:sldMkLst>
          <pc:docMk/>
          <pc:sldMk cId="4151509670" sldId="268"/>
        </pc:sldMkLst>
      </pc:sldChg>
      <pc:sldChg chg="del">
        <pc:chgData name="Silje Vold" userId="213a9280-4fc3-489b-bf18-28731699a49a" providerId="ADAL" clId="{078D4408-B961-479C-B1D7-CD3B06B72A11}" dt="2019-03-21T12:37:18.014" v="1661" actId="2696"/>
        <pc:sldMkLst>
          <pc:docMk/>
          <pc:sldMk cId="2858636969" sldId="269"/>
        </pc:sldMkLst>
      </pc:sldChg>
      <pc:sldChg chg="del">
        <pc:chgData name="Silje Vold" userId="213a9280-4fc3-489b-bf18-28731699a49a" providerId="ADAL" clId="{078D4408-B961-479C-B1D7-CD3B06B72A11}" dt="2019-03-21T12:37:18.030" v="1662" actId="2696"/>
        <pc:sldMkLst>
          <pc:docMk/>
          <pc:sldMk cId="897225207" sldId="270"/>
        </pc:sldMkLst>
      </pc:sldChg>
      <pc:sldChg chg="modSp ord">
        <pc:chgData name="Silje Vold" userId="213a9280-4fc3-489b-bf18-28731699a49a" providerId="ADAL" clId="{078D4408-B961-479C-B1D7-CD3B06B72A11}" dt="2019-03-21T10:31:35.104" v="202" actId="20577"/>
        <pc:sldMkLst>
          <pc:docMk/>
          <pc:sldMk cId="99300322" sldId="273"/>
        </pc:sldMkLst>
        <pc:spChg chg="mod">
          <ac:chgData name="Silje Vold" userId="213a9280-4fc3-489b-bf18-28731699a49a" providerId="ADAL" clId="{078D4408-B961-479C-B1D7-CD3B06B72A11}" dt="2019-03-21T10:31:35.104" v="202" actId="20577"/>
          <ac:spMkLst>
            <pc:docMk/>
            <pc:sldMk cId="99300322" sldId="273"/>
            <ac:spMk id="8" creationId="{00000000-0000-0000-0000-000000000000}"/>
          </ac:spMkLst>
        </pc:spChg>
      </pc:sldChg>
      <pc:sldChg chg="modNotesTx">
        <pc:chgData name="Silje Vold" userId="213a9280-4fc3-489b-bf18-28731699a49a" providerId="ADAL" clId="{078D4408-B961-479C-B1D7-CD3B06B72A11}" dt="2019-03-21T12:35:02.379" v="1647" actId="6549"/>
        <pc:sldMkLst>
          <pc:docMk/>
          <pc:sldMk cId="99791550" sldId="274"/>
        </pc:sldMkLst>
      </pc:sldChg>
      <pc:sldChg chg="del">
        <pc:chgData name="Silje Vold" userId="213a9280-4fc3-489b-bf18-28731699a49a" providerId="ADAL" clId="{078D4408-B961-479C-B1D7-CD3B06B72A11}" dt="2019-03-21T12:37:17.983" v="1658" actId="2696"/>
        <pc:sldMkLst>
          <pc:docMk/>
          <pc:sldMk cId="674018903" sldId="275"/>
        </pc:sldMkLst>
      </pc:sldChg>
      <pc:sldChg chg="del">
        <pc:chgData name="Silje Vold" userId="213a9280-4fc3-489b-bf18-28731699a49a" providerId="ADAL" clId="{078D4408-B961-479C-B1D7-CD3B06B72A11}" dt="2019-03-21T12:37:18.030" v="1663" actId="2696"/>
        <pc:sldMkLst>
          <pc:docMk/>
          <pc:sldMk cId="4043921573" sldId="277"/>
        </pc:sldMkLst>
      </pc:sldChg>
      <pc:sldChg chg="del">
        <pc:chgData name="Silje Vold" userId="213a9280-4fc3-489b-bf18-28731699a49a" providerId="ADAL" clId="{078D4408-B961-479C-B1D7-CD3B06B72A11}" dt="2019-03-21T10:26:21.890" v="19" actId="2696"/>
        <pc:sldMkLst>
          <pc:docMk/>
          <pc:sldMk cId="2191091480" sldId="278"/>
        </pc:sldMkLst>
      </pc:sldChg>
      <pc:sldChg chg="add del">
        <pc:chgData name="Silje Vold" userId="213a9280-4fc3-489b-bf18-28731699a49a" providerId="ADAL" clId="{078D4408-B961-479C-B1D7-CD3B06B72A11}" dt="2019-03-21T12:37:17.998" v="1659" actId="2696"/>
        <pc:sldMkLst>
          <pc:docMk/>
          <pc:sldMk cId="757292404" sldId="279"/>
        </pc:sldMkLst>
      </pc:sldChg>
      <pc:sldChg chg="delSp modSp add modNotesTx">
        <pc:chgData name="Silje Vold" userId="213a9280-4fc3-489b-bf18-28731699a49a" providerId="ADAL" clId="{078D4408-B961-479C-B1D7-CD3B06B72A11}" dt="2019-03-21T10:47:37.262" v="354" actId="20577"/>
        <pc:sldMkLst>
          <pc:docMk/>
          <pc:sldMk cId="2770326258" sldId="280"/>
        </pc:sldMkLst>
        <pc:spChg chg="del">
          <ac:chgData name="Silje Vold" userId="213a9280-4fc3-489b-bf18-28731699a49a" providerId="ADAL" clId="{078D4408-B961-479C-B1D7-CD3B06B72A11}" dt="2019-03-21T10:25:02.074" v="8" actId="478"/>
          <ac:spMkLst>
            <pc:docMk/>
            <pc:sldMk cId="2770326258" sldId="280"/>
            <ac:spMk id="8" creationId="{00000000-0000-0000-0000-000000000000}"/>
          </ac:spMkLst>
        </pc:spChg>
        <pc:picChg chg="mod">
          <ac:chgData name="Silje Vold" userId="213a9280-4fc3-489b-bf18-28731699a49a" providerId="ADAL" clId="{078D4408-B961-479C-B1D7-CD3B06B72A11}" dt="2019-03-21T10:25:26.576" v="9" actId="14826"/>
          <ac:picMkLst>
            <pc:docMk/>
            <pc:sldMk cId="2770326258" sldId="280"/>
            <ac:picMk id="7" creationId="{00000000-0000-0000-0000-000000000000}"/>
          </ac:picMkLst>
        </pc:picChg>
      </pc:sldChg>
      <pc:sldChg chg="delSp modSp add modNotesTx">
        <pc:chgData name="Silje Vold" userId="213a9280-4fc3-489b-bf18-28731699a49a" providerId="ADAL" clId="{078D4408-B961-479C-B1D7-CD3B06B72A11}" dt="2019-03-21T10:47:58.934" v="358" actId="20577"/>
        <pc:sldMkLst>
          <pc:docMk/>
          <pc:sldMk cId="3713673144" sldId="281"/>
        </pc:sldMkLst>
        <pc:spChg chg="del">
          <ac:chgData name="Silje Vold" userId="213a9280-4fc3-489b-bf18-28731699a49a" providerId="ADAL" clId="{078D4408-B961-479C-B1D7-CD3B06B72A11}" dt="2019-03-21T10:25:37.643" v="10" actId="478"/>
          <ac:spMkLst>
            <pc:docMk/>
            <pc:sldMk cId="3713673144" sldId="281"/>
            <ac:spMk id="8" creationId="{00000000-0000-0000-0000-000000000000}"/>
          </ac:spMkLst>
        </pc:spChg>
        <pc:picChg chg="mod">
          <ac:chgData name="Silje Vold" userId="213a9280-4fc3-489b-bf18-28731699a49a" providerId="ADAL" clId="{078D4408-B961-479C-B1D7-CD3B06B72A11}" dt="2019-03-21T10:25:50.353" v="11" actId="14826"/>
          <ac:picMkLst>
            <pc:docMk/>
            <pc:sldMk cId="3713673144" sldId="281"/>
            <ac:picMk id="7" creationId="{00000000-0000-0000-0000-000000000000}"/>
          </ac:picMkLst>
        </pc:picChg>
      </pc:sldChg>
      <pc:sldChg chg="modSp add modNotesTx">
        <pc:chgData name="Silje Vold" userId="213a9280-4fc3-489b-bf18-28731699a49a" providerId="ADAL" clId="{078D4408-B961-479C-B1D7-CD3B06B72A11}" dt="2019-03-21T10:49:16.222" v="368" actId="20577"/>
        <pc:sldMkLst>
          <pc:docMk/>
          <pc:sldMk cId="2996511792" sldId="282"/>
        </pc:sldMkLst>
        <pc:picChg chg="mod">
          <ac:chgData name="Silje Vold" userId="213a9280-4fc3-489b-bf18-28731699a49a" providerId="ADAL" clId="{078D4408-B961-479C-B1D7-CD3B06B72A11}" dt="2019-03-21T10:28:36.980" v="157" actId="14826"/>
          <ac:picMkLst>
            <pc:docMk/>
            <pc:sldMk cId="2996511792" sldId="282"/>
            <ac:picMk id="7" creationId="{00000000-0000-0000-0000-000000000000}"/>
          </ac:picMkLst>
        </pc:picChg>
      </pc:sldChg>
      <pc:sldChg chg="delSp modSp add del">
        <pc:chgData name="Silje Vold" userId="213a9280-4fc3-489b-bf18-28731699a49a" providerId="ADAL" clId="{078D4408-B961-479C-B1D7-CD3B06B72A11}" dt="2019-03-21T10:26:21.853" v="16" actId="2696"/>
        <pc:sldMkLst>
          <pc:docMk/>
          <pc:sldMk cId="4009321187" sldId="282"/>
        </pc:sldMkLst>
        <pc:spChg chg="del">
          <ac:chgData name="Silje Vold" userId="213a9280-4fc3-489b-bf18-28731699a49a" providerId="ADAL" clId="{078D4408-B961-479C-B1D7-CD3B06B72A11}" dt="2019-03-21T10:25:58.299" v="12" actId="478"/>
          <ac:spMkLst>
            <pc:docMk/>
            <pc:sldMk cId="4009321187" sldId="282"/>
            <ac:spMk id="8" creationId="{00000000-0000-0000-0000-000000000000}"/>
          </ac:spMkLst>
        </pc:spChg>
        <pc:picChg chg="mod">
          <ac:chgData name="Silje Vold" userId="213a9280-4fc3-489b-bf18-28731699a49a" providerId="ADAL" clId="{078D4408-B961-479C-B1D7-CD3B06B72A11}" dt="2019-03-21T10:26:12.090" v="13" actId="14826"/>
          <ac:picMkLst>
            <pc:docMk/>
            <pc:sldMk cId="4009321187" sldId="282"/>
            <ac:picMk id="7" creationId="{00000000-0000-0000-0000-000000000000}"/>
          </ac:picMkLst>
        </pc:picChg>
      </pc:sldChg>
      <pc:sldChg chg="modSp add modNotesTx">
        <pc:chgData name="Silje Vold" userId="213a9280-4fc3-489b-bf18-28731699a49a" providerId="ADAL" clId="{078D4408-B961-479C-B1D7-CD3B06B72A11}" dt="2019-03-21T12:19:28.029" v="419" actId="20577"/>
        <pc:sldMkLst>
          <pc:docMk/>
          <pc:sldMk cId="3213557812" sldId="283"/>
        </pc:sldMkLst>
        <pc:picChg chg="mod">
          <ac:chgData name="Silje Vold" userId="213a9280-4fc3-489b-bf18-28731699a49a" providerId="ADAL" clId="{078D4408-B961-479C-B1D7-CD3B06B72A11}" dt="2019-03-21T10:29:43.530" v="167" actId="14826"/>
          <ac:picMkLst>
            <pc:docMk/>
            <pc:sldMk cId="3213557812" sldId="283"/>
            <ac:picMk id="7" creationId="{00000000-0000-0000-0000-000000000000}"/>
          </ac:picMkLst>
        </pc:picChg>
      </pc:sldChg>
      <pc:sldChg chg="add del">
        <pc:chgData name="Silje Vold" userId="213a9280-4fc3-489b-bf18-28731699a49a" providerId="ADAL" clId="{078D4408-B961-479C-B1D7-CD3B06B72A11}" dt="2019-03-21T10:26:21.875" v="18" actId="2696"/>
        <pc:sldMkLst>
          <pc:docMk/>
          <pc:sldMk cId="3955863010" sldId="283"/>
        </pc:sldMkLst>
      </pc:sldChg>
      <pc:sldChg chg="add del">
        <pc:chgData name="Silje Vold" userId="213a9280-4fc3-489b-bf18-28731699a49a" providerId="ADAL" clId="{078D4408-B961-479C-B1D7-CD3B06B72A11}" dt="2019-03-21T10:26:21.853" v="17" actId="2696"/>
        <pc:sldMkLst>
          <pc:docMk/>
          <pc:sldMk cId="254827134" sldId="284"/>
        </pc:sldMkLst>
      </pc:sldChg>
      <pc:sldChg chg="modSp add modNotesTx">
        <pc:chgData name="Silje Vold" userId="213a9280-4fc3-489b-bf18-28731699a49a" providerId="ADAL" clId="{078D4408-B961-479C-B1D7-CD3B06B72A11}" dt="2019-03-21T12:17:44.378" v="408" actId="20577"/>
        <pc:sldMkLst>
          <pc:docMk/>
          <pc:sldMk cId="3755679326" sldId="284"/>
        </pc:sldMkLst>
        <pc:picChg chg="mod">
          <ac:chgData name="Silje Vold" userId="213a9280-4fc3-489b-bf18-28731699a49a" providerId="ADAL" clId="{078D4408-B961-479C-B1D7-CD3B06B72A11}" dt="2019-03-21T10:29:25.700" v="166" actId="14826"/>
          <ac:picMkLst>
            <pc:docMk/>
            <pc:sldMk cId="3755679326" sldId="284"/>
            <ac:picMk id="7" creationId="{00000000-0000-0000-0000-000000000000}"/>
          </ac:picMkLst>
        </pc:picChg>
      </pc:sldChg>
      <pc:sldChg chg="addSp delSp modSp add modNotesTx">
        <pc:chgData name="Silje Vold" userId="213a9280-4fc3-489b-bf18-28731699a49a" providerId="ADAL" clId="{078D4408-B961-479C-B1D7-CD3B06B72A11}" dt="2019-03-21T10:52:26.227" v="401" actId="20577"/>
        <pc:sldMkLst>
          <pc:docMk/>
          <pc:sldMk cId="1676916566" sldId="285"/>
        </pc:sldMkLst>
        <pc:spChg chg="add del mod">
          <ac:chgData name="Silje Vold" userId="213a9280-4fc3-489b-bf18-28731699a49a" providerId="ADAL" clId="{078D4408-B961-479C-B1D7-CD3B06B72A11}" dt="2019-03-21T10:29:07.306" v="163" actId="478"/>
          <ac:spMkLst>
            <pc:docMk/>
            <pc:sldMk cId="1676916566" sldId="285"/>
            <ac:spMk id="9" creationId="{14502CCD-F1A6-4122-9442-6FBA448BB810}"/>
          </ac:spMkLst>
        </pc:spChg>
        <pc:picChg chg="add del mod">
          <ac:chgData name="Silje Vold" userId="213a9280-4fc3-489b-bf18-28731699a49a" providerId="ADAL" clId="{078D4408-B961-479C-B1D7-CD3B06B72A11}" dt="2019-03-21T10:29:07.806" v="164"/>
          <ac:picMkLst>
            <pc:docMk/>
            <pc:sldMk cId="1676916566" sldId="285"/>
            <ac:picMk id="6" creationId="{18EF3BF7-067D-4715-8C89-3F210A87B60D}"/>
          </ac:picMkLst>
        </pc:picChg>
        <pc:picChg chg="add del mod">
          <ac:chgData name="Silje Vold" userId="213a9280-4fc3-489b-bf18-28731699a49a" providerId="ADAL" clId="{078D4408-B961-479C-B1D7-CD3B06B72A11}" dt="2019-03-21T10:29:13.779" v="165" actId="14826"/>
          <ac:picMkLst>
            <pc:docMk/>
            <pc:sldMk cId="1676916566" sldId="285"/>
            <ac:picMk id="7" creationId="{00000000-0000-0000-0000-000000000000}"/>
          </ac:picMkLst>
        </pc:picChg>
      </pc:sldChg>
      <pc:sldChg chg="add del ord">
        <pc:chgData name="Silje Vold" userId="213a9280-4fc3-489b-bf18-28731699a49a" providerId="ADAL" clId="{078D4408-B961-479C-B1D7-CD3B06B72A11}" dt="2019-03-21T12:37:12.425" v="1650" actId="2696"/>
        <pc:sldMkLst>
          <pc:docMk/>
          <pc:sldMk cId="863774249" sldId="286"/>
        </pc:sldMkLst>
      </pc:sldChg>
      <pc:sldChg chg="modSp add ord">
        <pc:chgData name="Silje Vold" userId="213a9280-4fc3-489b-bf18-28731699a49a" providerId="ADAL" clId="{078D4408-B961-479C-B1D7-CD3B06B72A11}" dt="2019-03-21T10:49:38.343" v="382" actId="20577"/>
        <pc:sldMkLst>
          <pc:docMk/>
          <pc:sldMk cId="1207598420" sldId="287"/>
        </pc:sldMkLst>
        <pc:spChg chg="mod">
          <ac:chgData name="Silje Vold" userId="213a9280-4fc3-489b-bf18-28731699a49a" providerId="ADAL" clId="{078D4408-B961-479C-B1D7-CD3B06B72A11}" dt="2019-03-21T10:49:38.343" v="382" actId="20577"/>
          <ac:spMkLst>
            <pc:docMk/>
            <pc:sldMk cId="1207598420" sldId="287"/>
            <ac:spMk id="8" creationId="{00000000-0000-0000-0000-000000000000}"/>
          </ac:spMkLst>
        </pc:spChg>
      </pc:sldChg>
      <pc:sldChg chg="modSp add">
        <pc:chgData name="Silje Vold" userId="213a9280-4fc3-489b-bf18-28731699a49a" providerId="ADAL" clId="{078D4408-B961-479C-B1D7-CD3B06B72A11}" dt="2019-03-21T10:41:13.066" v="314" actId="2711"/>
        <pc:sldMkLst>
          <pc:docMk/>
          <pc:sldMk cId="4185640300" sldId="288"/>
        </pc:sldMkLst>
        <pc:spChg chg="mod">
          <ac:chgData name="Silje Vold" userId="213a9280-4fc3-489b-bf18-28731699a49a" providerId="ADAL" clId="{078D4408-B961-479C-B1D7-CD3B06B72A11}" dt="2019-03-21T10:41:13.066" v="314" actId="2711"/>
          <ac:spMkLst>
            <pc:docMk/>
            <pc:sldMk cId="4185640300" sldId="288"/>
            <ac:spMk id="8" creationId="{00000000-0000-0000-0000-000000000000}"/>
          </ac:spMkLst>
        </pc:spChg>
      </pc:sldChg>
      <pc:sldChg chg="modSp add ord">
        <pc:chgData name="Silje Vold" userId="213a9280-4fc3-489b-bf18-28731699a49a" providerId="ADAL" clId="{078D4408-B961-479C-B1D7-CD3B06B72A11}" dt="2019-03-21T10:33:35.374" v="275" actId="20577"/>
        <pc:sldMkLst>
          <pc:docMk/>
          <pc:sldMk cId="1698074932" sldId="289"/>
        </pc:sldMkLst>
        <pc:spChg chg="mod">
          <ac:chgData name="Silje Vold" userId="213a9280-4fc3-489b-bf18-28731699a49a" providerId="ADAL" clId="{078D4408-B961-479C-B1D7-CD3B06B72A11}" dt="2019-03-21T10:33:35.374" v="275" actId="20577"/>
          <ac:spMkLst>
            <pc:docMk/>
            <pc:sldMk cId="1698074932" sldId="289"/>
            <ac:spMk id="8" creationId="{00000000-0000-0000-0000-000000000000}"/>
          </ac:spMkLst>
        </pc:spChg>
      </pc:sldChg>
      <pc:sldChg chg="modSp add modNotesTx">
        <pc:chgData name="Silje Vold" userId="213a9280-4fc3-489b-bf18-28731699a49a" providerId="ADAL" clId="{078D4408-B961-479C-B1D7-CD3B06B72A11}" dt="2019-03-21T12:20:01.036" v="420" actId="20577"/>
        <pc:sldMkLst>
          <pc:docMk/>
          <pc:sldMk cId="3900477005" sldId="290"/>
        </pc:sldMkLst>
        <pc:picChg chg="mod">
          <ac:chgData name="Silje Vold" userId="213a9280-4fc3-489b-bf18-28731699a49a" providerId="ADAL" clId="{078D4408-B961-479C-B1D7-CD3B06B72A11}" dt="2019-03-21T10:30:27.919" v="171" actId="14826"/>
          <ac:picMkLst>
            <pc:docMk/>
            <pc:sldMk cId="3900477005" sldId="290"/>
            <ac:picMk id="7" creationId="{00000000-0000-0000-0000-000000000000}"/>
          </ac:picMkLst>
        </pc:picChg>
      </pc:sldChg>
      <pc:sldChg chg="modSp add modNotesTx">
        <pc:chgData name="Silje Vold" userId="213a9280-4fc3-489b-bf18-28731699a49a" providerId="ADAL" clId="{078D4408-B961-479C-B1D7-CD3B06B72A11}" dt="2019-03-21T12:20:18.322" v="423" actId="20577"/>
        <pc:sldMkLst>
          <pc:docMk/>
          <pc:sldMk cId="1349794791" sldId="291"/>
        </pc:sldMkLst>
        <pc:picChg chg="mod">
          <ac:chgData name="Silje Vold" userId="213a9280-4fc3-489b-bf18-28731699a49a" providerId="ADAL" clId="{078D4408-B961-479C-B1D7-CD3B06B72A11}" dt="2019-03-21T10:30:44.340" v="172" actId="14826"/>
          <ac:picMkLst>
            <pc:docMk/>
            <pc:sldMk cId="1349794791" sldId="291"/>
            <ac:picMk id="7" creationId="{00000000-0000-0000-0000-000000000000}"/>
          </ac:picMkLst>
        </pc:picChg>
      </pc:sldChg>
      <pc:sldChg chg="modSp add modNotesTx">
        <pc:chgData name="Silje Vold" userId="213a9280-4fc3-489b-bf18-28731699a49a" providerId="ADAL" clId="{078D4408-B961-479C-B1D7-CD3B06B72A11}" dt="2019-03-21T12:22:17.109" v="437" actId="20577"/>
        <pc:sldMkLst>
          <pc:docMk/>
          <pc:sldMk cId="406596201" sldId="292"/>
        </pc:sldMkLst>
        <pc:picChg chg="mod">
          <ac:chgData name="Silje Vold" userId="213a9280-4fc3-489b-bf18-28731699a49a" providerId="ADAL" clId="{078D4408-B961-479C-B1D7-CD3B06B72A11}" dt="2019-03-21T10:32:22.197" v="208" actId="14826"/>
          <ac:picMkLst>
            <pc:docMk/>
            <pc:sldMk cId="406596201" sldId="292"/>
            <ac:picMk id="7" creationId="{00000000-0000-0000-0000-000000000000}"/>
          </ac:picMkLst>
        </pc:picChg>
      </pc:sldChg>
      <pc:sldChg chg="modSp add modNotesTx">
        <pc:chgData name="Silje Vold" userId="213a9280-4fc3-489b-bf18-28731699a49a" providerId="ADAL" clId="{078D4408-B961-479C-B1D7-CD3B06B72A11}" dt="2019-03-21T12:23:00.223" v="444" actId="20577"/>
        <pc:sldMkLst>
          <pc:docMk/>
          <pc:sldMk cId="722167841" sldId="293"/>
        </pc:sldMkLst>
        <pc:picChg chg="mod">
          <ac:chgData name="Silje Vold" userId="213a9280-4fc3-489b-bf18-28731699a49a" providerId="ADAL" clId="{078D4408-B961-479C-B1D7-CD3B06B72A11}" dt="2019-03-21T10:32:33.823" v="209" actId="14826"/>
          <ac:picMkLst>
            <pc:docMk/>
            <pc:sldMk cId="722167841" sldId="293"/>
            <ac:picMk id="7" creationId="{00000000-0000-0000-0000-000000000000}"/>
          </ac:picMkLst>
        </pc:picChg>
      </pc:sldChg>
      <pc:sldChg chg="add del">
        <pc:chgData name="Silje Vold" userId="213a9280-4fc3-489b-bf18-28731699a49a" providerId="ADAL" clId="{078D4408-B961-479C-B1D7-CD3B06B72A11}" dt="2019-03-21T12:37:15.512" v="1651" actId="2696"/>
        <pc:sldMkLst>
          <pc:docMk/>
          <pc:sldMk cId="1108688327" sldId="294"/>
        </pc:sldMkLst>
      </pc:sldChg>
      <pc:sldChg chg="modSp add modNotesTx">
        <pc:chgData name="Silje Vold" userId="213a9280-4fc3-489b-bf18-28731699a49a" providerId="ADAL" clId="{078D4408-B961-479C-B1D7-CD3B06B72A11}" dt="2019-03-21T12:27:44.268" v="473" actId="20577"/>
        <pc:sldMkLst>
          <pc:docMk/>
          <pc:sldMk cId="444668607" sldId="295"/>
        </pc:sldMkLst>
        <pc:picChg chg="mod">
          <ac:chgData name="Silje Vold" userId="213a9280-4fc3-489b-bf18-28731699a49a" providerId="ADAL" clId="{078D4408-B961-479C-B1D7-CD3B06B72A11}" dt="2019-03-21T10:34:29.341" v="277" actId="14826"/>
          <ac:picMkLst>
            <pc:docMk/>
            <pc:sldMk cId="444668607" sldId="295"/>
            <ac:picMk id="7" creationId="{00000000-0000-0000-0000-000000000000}"/>
          </ac:picMkLst>
        </pc:picChg>
      </pc:sldChg>
      <pc:sldChg chg="modSp add modNotesTx">
        <pc:chgData name="Silje Vold" userId="213a9280-4fc3-489b-bf18-28731699a49a" providerId="ADAL" clId="{078D4408-B961-479C-B1D7-CD3B06B72A11}" dt="2019-03-21T12:26:54.964" v="465" actId="20577"/>
        <pc:sldMkLst>
          <pc:docMk/>
          <pc:sldMk cId="4138215307" sldId="296"/>
        </pc:sldMkLst>
        <pc:picChg chg="mod">
          <ac:chgData name="Silje Vold" userId="213a9280-4fc3-489b-bf18-28731699a49a" providerId="ADAL" clId="{078D4408-B961-479C-B1D7-CD3B06B72A11}" dt="2019-03-21T10:34:16.037" v="276" actId="14826"/>
          <ac:picMkLst>
            <pc:docMk/>
            <pc:sldMk cId="4138215307" sldId="296"/>
            <ac:picMk id="7" creationId="{00000000-0000-0000-0000-000000000000}"/>
          </ac:picMkLst>
        </pc:picChg>
      </pc:sldChg>
      <pc:sldChg chg="modSp add modNotesTx">
        <pc:chgData name="Silje Vold" userId="213a9280-4fc3-489b-bf18-28731699a49a" providerId="ADAL" clId="{078D4408-B961-479C-B1D7-CD3B06B72A11}" dt="2019-03-21T12:26:36.584" v="464" actId="20577"/>
        <pc:sldMkLst>
          <pc:docMk/>
          <pc:sldMk cId="2424445572" sldId="297"/>
        </pc:sldMkLst>
        <pc:picChg chg="mod">
          <ac:chgData name="Silje Vold" userId="213a9280-4fc3-489b-bf18-28731699a49a" providerId="ADAL" clId="{078D4408-B961-479C-B1D7-CD3B06B72A11}" dt="2019-03-21T10:32:42.321" v="210" actId="14826"/>
          <ac:picMkLst>
            <pc:docMk/>
            <pc:sldMk cId="2424445572" sldId="297"/>
            <ac:picMk id="7" creationId="{00000000-0000-0000-0000-000000000000}"/>
          </ac:picMkLst>
        </pc:picChg>
      </pc:sldChg>
      <pc:sldChg chg="modSp add modNotesTx">
        <pc:chgData name="Silje Vold" userId="213a9280-4fc3-489b-bf18-28731699a49a" providerId="ADAL" clId="{078D4408-B961-479C-B1D7-CD3B06B72A11}" dt="2019-03-21T12:28:53.590" v="494" actId="20577"/>
        <pc:sldMkLst>
          <pc:docMk/>
          <pc:sldMk cId="67630599" sldId="298"/>
        </pc:sldMkLst>
        <pc:picChg chg="mod">
          <ac:chgData name="Silje Vold" userId="213a9280-4fc3-489b-bf18-28731699a49a" providerId="ADAL" clId="{078D4408-B961-479C-B1D7-CD3B06B72A11}" dt="2019-03-21T10:34:40.389" v="279" actId="14826"/>
          <ac:picMkLst>
            <pc:docMk/>
            <pc:sldMk cId="67630599" sldId="298"/>
            <ac:picMk id="7" creationId="{00000000-0000-0000-0000-000000000000}"/>
          </ac:picMkLst>
        </pc:picChg>
      </pc:sldChg>
      <pc:sldChg chg="modSp add modNotesTx">
        <pc:chgData name="Silje Vold" userId="213a9280-4fc3-489b-bf18-28731699a49a" providerId="ADAL" clId="{078D4408-B961-479C-B1D7-CD3B06B72A11}" dt="2019-03-21T12:29:07.426" v="498" actId="20577"/>
        <pc:sldMkLst>
          <pc:docMk/>
          <pc:sldMk cId="137000563" sldId="299"/>
        </pc:sldMkLst>
        <pc:picChg chg="mod">
          <ac:chgData name="Silje Vold" userId="213a9280-4fc3-489b-bf18-28731699a49a" providerId="ADAL" clId="{078D4408-B961-479C-B1D7-CD3B06B72A11}" dt="2019-03-21T10:35:00.407" v="281" actId="14826"/>
          <ac:picMkLst>
            <pc:docMk/>
            <pc:sldMk cId="137000563" sldId="299"/>
            <ac:picMk id="7" creationId="{00000000-0000-0000-0000-000000000000}"/>
          </ac:picMkLst>
        </pc:picChg>
      </pc:sldChg>
      <pc:sldChg chg="add">
        <pc:chgData name="Silje Vold" userId="213a9280-4fc3-489b-bf18-28731699a49a" providerId="ADAL" clId="{078D4408-B961-479C-B1D7-CD3B06B72A11}" dt="2019-03-21T10:50:05.122" v="383"/>
        <pc:sldMkLst>
          <pc:docMk/>
          <pc:sldMk cId="3287908000" sldId="300"/>
        </pc:sldMkLst>
      </pc:sldChg>
      <pc:sldChg chg="add del">
        <pc:chgData name="Silje Vold" userId="213a9280-4fc3-489b-bf18-28731699a49a" providerId="ADAL" clId="{078D4408-B961-479C-B1D7-CD3B06B72A11}" dt="2019-03-21T10:50:20.441" v="386"/>
        <pc:sldMkLst>
          <pc:docMk/>
          <pc:sldMk cId="3659956720" sldId="301"/>
        </pc:sldMkLst>
      </pc:sldChg>
      <pc:sldChg chg="add ord modNotesTx">
        <pc:chgData name="Silje Vold" userId="213a9280-4fc3-489b-bf18-28731699a49a" providerId="ADAL" clId="{078D4408-B961-479C-B1D7-CD3B06B72A11}" dt="2019-03-21T12:21:39.805" v="431" actId="20577"/>
        <pc:sldMkLst>
          <pc:docMk/>
          <pc:sldMk cId="3806652315" sldId="301"/>
        </pc:sldMkLst>
      </pc:sldChg>
      <pc:sldChg chg="add ord modNotesTx">
        <pc:chgData name="Silje Vold" userId="213a9280-4fc3-489b-bf18-28731699a49a" providerId="ADAL" clId="{078D4408-B961-479C-B1D7-CD3B06B72A11}" dt="2019-03-21T12:24:00.527" v="457" actId="20577"/>
        <pc:sldMkLst>
          <pc:docMk/>
          <pc:sldMk cId="3448966841" sldId="302"/>
        </pc:sldMkLst>
      </pc:sldChg>
      <pc:sldChg chg="add ord">
        <pc:chgData name="Silje Vold" userId="213a9280-4fc3-489b-bf18-28731699a49a" providerId="ADAL" clId="{078D4408-B961-479C-B1D7-CD3B06B72A11}" dt="2019-03-21T12:37:10.410" v="1649"/>
        <pc:sldMkLst>
          <pc:docMk/>
          <pc:sldMk cId="3276762968" sldId="303"/>
        </pc:sldMkLst>
      </pc:sldChg>
      <pc:sldChg chg="add">
        <pc:chgData name="Silje Vold" userId="213a9280-4fc3-489b-bf18-28731699a49a" providerId="ADAL" clId="{078D4408-B961-479C-B1D7-CD3B06B72A11}" dt="2019-03-21T12:37:08.821" v="1648"/>
        <pc:sldMkLst>
          <pc:docMk/>
          <pc:sldMk cId="3484803715" sldId="304"/>
        </pc:sldMkLst>
      </pc:sldChg>
      <pc:sldMasterChg chg="del delSldLayout">
        <pc:chgData name="Silje Vold" userId="213a9280-4fc3-489b-bf18-28731699a49a" providerId="ADAL" clId="{078D4408-B961-479C-B1D7-CD3B06B72A11}" dt="2019-03-21T12:37:18.067" v="1678" actId="2696"/>
        <pc:sldMasterMkLst>
          <pc:docMk/>
          <pc:sldMasterMk cId="1751922608" sldId="2147483674"/>
        </pc:sldMasterMkLst>
        <pc:sldLayoutChg chg="del">
          <pc:chgData name="Silje Vold" userId="213a9280-4fc3-489b-bf18-28731699a49a" providerId="ADAL" clId="{078D4408-B961-479C-B1D7-CD3B06B72A11}" dt="2019-03-21T12:37:18.045" v="1664" actId="2696"/>
          <pc:sldLayoutMkLst>
            <pc:docMk/>
            <pc:sldMasterMk cId="1751922608" sldId="2147483674"/>
            <pc:sldLayoutMk cId="2408638108" sldId="2147483675"/>
          </pc:sldLayoutMkLst>
        </pc:sldLayoutChg>
        <pc:sldLayoutChg chg="del">
          <pc:chgData name="Silje Vold" userId="213a9280-4fc3-489b-bf18-28731699a49a" providerId="ADAL" clId="{078D4408-B961-479C-B1D7-CD3B06B72A11}" dt="2019-03-21T12:37:18.045" v="1665" actId="2696"/>
          <pc:sldLayoutMkLst>
            <pc:docMk/>
            <pc:sldMasterMk cId="1751922608" sldId="2147483674"/>
            <pc:sldLayoutMk cId="4011805240" sldId="2147483676"/>
          </pc:sldLayoutMkLst>
        </pc:sldLayoutChg>
        <pc:sldLayoutChg chg="del">
          <pc:chgData name="Silje Vold" userId="213a9280-4fc3-489b-bf18-28731699a49a" providerId="ADAL" clId="{078D4408-B961-479C-B1D7-CD3B06B72A11}" dt="2019-03-21T12:37:18.045" v="1666" actId="2696"/>
          <pc:sldLayoutMkLst>
            <pc:docMk/>
            <pc:sldMasterMk cId="1751922608" sldId="2147483674"/>
            <pc:sldLayoutMk cId="1036373307" sldId="2147483677"/>
          </pc:sldLayoutMkLst>
        </pc:sldLayoutChg>
        <pc:sldLayoutChg chg="del">
          <pc:chgData name="Silje Vold" userId="213a9280-4fc3-489b-bf18-28731699a49a" providerId="ADAL" clId="{078D4408-B961-479C-B1D7-CD3B06B72A11}" dt="2019-03-21T12:37:18.045" v="1667" actId="2696"/>
          <pc:sldLayoutMkLst>
            <pc:docMk/>
            <pc:sldMasterMk cId="1751922608" sldId="2147483674"/>
            <pc:sldLayoutMk cId="2101465460" sldId="2147483678"/>
          </pc:sldLayoutMkLst>
        </pc:sldLayoutChg>
        <pc:sldLayoutChg chg="del">
          <pc:chgData name="Silje Vold" userId="213a9280-4fc3-489b-bf18-28731699a49a" providerId="ADAL" clId="{078D4408-B961-479C-B1D7-CD3B06B72A11}" dt="2019-03-21T12:37:18.045" v="1668" actId="2696"/>
          <pc:sldLayoutMkLst>
            <pc:docMk/>
            <pc:sldMasterMk cId="1751922608" sldId="2147483674"/>
            <pc:sldLayoutMk cId="919451124" sldId="2147483679"/>
          </pc:sldLayoutMkLst>
        </pc:sldLayoutChg>
        <pc:sldLayoutChg chg="del">
          <pc:chgData name="Silje Vold" userId="213a9280-4fc3-489b-bf18-28731699a49a" providerId="ADAL" clId="{078D4408-B961-479C-B1D7-CD3B06B72A11}" dt="2019-03-21T12:37:18.045" v="1669" actId="2696"/>
          <pc:sldLayoutMkLst>
            <pc:docMk/>
            <pc:sldMasterMk cId="1751922608" sldId="2147483674"/>
            <pc:sldLayoutMk cId="1070339774" sldId="2147483680"/>
          </pc:sldLayoutMkLst>
        </pc:sldLayoutChg>
        <pc:sldLayoutChg chg="del">
          <pc:chgData name="Silje Vold" userId="213a9280-4fc3-489b-bf18-28731699a49a" providerId="ADAL" clId="{078D4408-B961-479C-B1D7-CD3B06B72A11}" dt="2019-03-21T12:37:18.045" v="1670" actId="2696"/>
          <pc:sldLayoutMkLst>
            <pc:docMk/>
            <pc:sldMasterMk cId="1751922608" sldId="2147483674"/>
            <pc:sldLayoutMk cId="1994132594" sldId="2147483681"/>
          </pc:sldLayoutMkLst>
        </pc:sldLayoutChg>
        <pc:sldLayoutChg chg="del">
          <pc:chgData name="Silje Vold" userId="213a9280-4fc3-489b-bf18-28731699a49a" providerId="ADAL" clId="{078D4408-B961-479C-B1D7-CD3B06B72A11}" dt="2019-03-21T12:37:18.045" v="1671" actId="2696"/>
          <pc:sldLayoutMkLst>
            <pc:docMk/>
            <pc:sldMasterMk cId="1751922608" sldId="2147483674"/>
            <pc:sldLayoutMk cId="3825527321" sldId="2147483682"/>
          </pc:sldLayoutMkLst>
        </pc:sldLayoutChg>
        <pc:sldLayoutChg chg="del">
          <pc:chgData name="Silje Vold" userId="213a9280-4fc3-489b-bf18-28731699a49a" providerId="ADAL" clId="{078D4408-B961-479C-B1D7-CD3B06B72A11}" dt="2019-03-21T12:37:18.045" v="1672" actId="2696"/>
          <pc:sldLayoutMkLst>
            <pc:docMk/>
            <pc:sldMasterMk cId="1751922608" sldId="2147483674"/>
            <pc:sldLayoutMk cId="1471554250" sldId="2147483683"/>
          </pc:sldLayoutMkLst>
        </pc:sldLayoutChg>
        <pc:sldLayoutChg chg="del">
          <pc:chgData name="Silje Vold" userId="213a9280-4fc3-489b-bf18-28731699a49a" providerId="ADAL" clId="{078D4408-B961-479C-B1D7-CD3B06B72A11}" dt="2019-03-21T12:37:18.062" v="1673" actId="2696"/>
          <pc:sldLayoutMkLst>
            <pc:docMk/>
            <pc:sldMasterMk cId="1751922608" sldId="2147483674"/>
            <pc:sldLayoutMk cId="1563583455" sldId="2147483684"/>
          </pc:sldLayoutMkLst>
        </pc:sldLayoutChg>
        <pc:sldLayoutChg chg="del">
          <pc:chgData name="Silje Vold" userId="213a9280-4fc3-489b-bf18-28731699a49a" providerId="ADAL" clId="{078D4408-B961-479C-B1D7-CD3B06B72A11}" dt="2019-03-21T12:37:18.063" v="1674" actId="2696"/>
          <pc:sldLayoutMkLst>
            <pc:docMk/>
            <pc:sldMasterMk cId="1751922608" sldId="2147483674"/>
            <pc:sldLayoutMk cId="3069455558" sldId="2147483685"/>
          </pc:sldLayoutMkLst>
        </pc:sldLayoutChg>
        <pc:sldLayoutChg chg="del">
          <pc:chgData name="Silje Vold" userId="213a9280-4fc3-489b-bf18-28731699a49a" providerId="ADAL" clId="{078D4408-B961-479C-B1D7-CD3B06B72A11}" dt="2019-03-21T12:37:18.065" v="1675" actId="2696"/>
          <pc:sldLayoutMkLst>
            <pc:docMk/>
            <pc:sldMasterMk cId="1751922608" sldId="2147483674"/>
            <pc:sldLayoutMk cId="2338989654" sldId="2147483686"/>
          </pc:sldLayoutMkLst>
        </pc:sldLayoutChg>
        <pc:sldLayoutChg chg="del">
          <pc:chgData name="Silje Vold" userId="213a9280-4fc3-489b-bf18-28731699a49a" providerId="ADAL" clId="{078D4408-B961-479C-B1D7-CD3B06B72A11}" dt="2019-03-21T12:37:18.066" v="1676" actId="2696"/>
          <pc:sldLayoutMkLst>
            <pc:docMk/>
            <pc:sldMasterMk cId="1751922608" sldId="2147483674"/>
            <pc:sldLayoutMk cId="2553258236" sldId="2147483687"/>
          </pc:sldLayoutMkLst>
        </pc:sldLayoutChg>
        <pc:sldLayoutChg chg="del">
          <pc:chgData name="Silje Vold" userId="213a9280-4fc3-489b-bf18-28731699a49a" providerId="ADAL" clId="{078D4408-B961-479C-B1D7-CD3B06B72A11}" dt="2019-03-21T12:37:18.067" v="1677" actId="2696"/>
          <pc:sldLayoutMkLst>
            <pc:docMk/>
            <pc:sldMasterMk cId="1751922608" sldId="2147483674"/>
            <pc:sldLayoutMk cId="2685896334" sldId="2147483688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D6A37-291F-4E46-BB73-3B99CE153558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6E366-02D8-9240-8F65-12E2F8F28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992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CCD24-79A0-1B45-AEA8-F931F4D6188E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FFFF08-BA74-3E4E-B67B-CFCBDE5D9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388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Til deg som skal ta i bruk dette opplegget:</a:t>
            </a:r>
          </a:p>
          <a:p>
            <a:endParaRPr lang="nb-NO" dirty="0"/>
          </a:p>
          <a:p>
            <a:r>
              <a:rPr lang="nb-NO" dirty="0"/>
              <a:t>Denne </a:t>
            </a:r>
            <a:r>
              <a:rPr lang="nb-NO" dirty="0" err="1"/>
              <a:t>powerpoint</a:t>
            </a:r>
            <a:r>
              <a:rPr lang="nb-NO" dirty="0"/>
              <a:t>-presentasjonen inneholder skjermbilder fra filmene «Kroppen min eier jeg». Diskusjonsspørsmålene er som ligger i notatfeltet på hvert bilde er hentet fra undervisningsopplegget til hver film. Avslutningsaktivitetene ligger ikke i denne presentasjonen. </a:t>
            </a:r>
          </a:p>
          <a:p>
            <a:endParaRPr lang="nb-NO" dirty="0"/>
          </a:p>
          <a:p>
            <a:r>
              <a:rPr lang="nb-NO" dirty="0"/>
              <a:t>Viktig: dette er et supplement til selve undervisningsheftet. Det er mye viktig veiledning og råd i heftet som ikke står i denne presentasjonen. Les igjennom hele heftet før du går i gang med undervisning. </a:t>
            </a:r>
          </a:p>
          <a:p>
            <a:endParaRPr lang="nb-NO" dirty="0"/>
          </a:p>
          <a:p>
            <a:r>
              <a:rPr lang="nb-NO" dirty="0"/>
              <a:t>Lykke til! </a:t>
            </a:r>
          </a:p>
          <a:p>
            <a:endParaRPr lang="nb-NO" dirty="0"/>
          </a:p>
          <a:p>
            <a:r>
              <a:rPr lang="nb-NO" dirty="0"/>
              <a:t>For spørsmål eller tilbakemeldinger, kontakt oss på skole@reddbarna.no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FFF08-BA74-3E4E-B67B-CFCBDE5D98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18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Hva er det treneren til </a:t>
            </a:r>
            <a:r>
              <a:rPr lang="nb-NO" sz="1200" b="1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vil at han skal gjøre?</a:t>
            </a: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 dette lov?</a:t>
            </a: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Nei, det er ikke lov! I Norges lover står det at det ikke er lov for voksne å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leke tissen-leker med barn. Det kalles et seksuelt overgrep.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loven forklares det at seksuelle overgrep kan skje på forskjellige måter og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på flere steder på kroppen.</a:t>
            </a:r>
          </a:p>
          <a:p>
            <a:endParaRPr lang="nb-NO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Seksuelle overgrep kan være at voksne eller ungdommer: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koser eller leker med barn sin tiss, skjede eller rumpe,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får barn til å kose med voksne eller ungdommer sin tiss, skjede,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rumpe eller pupper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får barn til å leke tissen-leker med seg selv eller hverandre.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 kan også være å vise barn bilder eller filmer av voksne som leker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tissen-leker, eller å ta eller vise bilder av barn som gjør det.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Seksuelle overgrep kan gjøre vondt, men trenger ikke å gjøre vondt. Noen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ganger synes barn det er spennende eller godt, for det kan kile i kroppen.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 er likevel ikke lov for voksne å gjøre. Det vet alle voksne.</a:t>
            </a:r>
            <a:endParaRPr lang="nb-NO" dirty="0"/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FFF08-BA74-3E4E-B67B-CFCBDE5D98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33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 LOVEN BESKYTTER BARN</a:t>
            </a: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 onkelen til Fie har gjort – er det lov?</a:t>
            </a: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Hva synes dere Fie bør gjøre?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FFF08-BA74-3E4E-B67B-CFCBDE5D98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Hva tror dere vil skje hvis Fie forteller det til mammaen sin?</a:t>
            </a: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 står faktisk i loven at hvis Fie forteller mammaen sin hva hun opplever, så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må mammaen hennes hjelpe henne! Da må de fortelle det til politiet sammen,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sånn at det Fie opplever, tar slutt. Vi skal snakke mer om dette når vi ser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neste film.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FFF08-BA74-3E4E-B67B-CFCBDE5D983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26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Norges lover står det noen ting man ikke har lov til å gjøre, og noen ting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 må gjøre. Der står det at voksne må passe på barn.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Hvis voksne ser at barn kan bli skadet, må de gjøre noe for å stoppe det. Hvis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for eksempel ser at et barn holder på å løpe ut i veien foran en bil, må de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gjøre noe for at barnet ikke skal bli påkjørt. Alle voksne skal hjelpe barn som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trenger hjelp. Det står i Norges lover, og det vet alle voksne.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Hvis du har opplevd noe ulovlig og sagt ifra til en voksen om det uten at du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har fått hjelp, fortell det til en annen voksen du er trygg på!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 AVSLUTNING</a:t>
            </a:r>
          </a:p>
          <a:p>
            <a:endParaRPr lang="nb-NO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Nå har vi lært at voksne skal passe på at barn er trygge. Fie vet ikke om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Norges lover, så Fie vet ikke at det onkelen gjør, er forbudt. Men dere lærer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om Norges lover i dag! Nå vet dere at dere har rett til å si ifra hvis dere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opplever noe ulovlig, og at voksne faktisk MÅ hjelpe dere og passe på at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dere er trygge.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FFF08-BA74-3E4E-B67B-CFCBDE5D98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625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nb-NO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INTRODUKSJON:</a:t>
            </a:r>
          </a:p>
          <a:p>
            <a:pPr marL="228600" indent="-228600">
              <a:buAutoNum type="arabicPeriod"/>
            </a:pPr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Begynn med å vise tittelbildet av filmen på skjermen, og snakk litt om hva de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husker fra forrige film. 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VIS FILM OG GJENFORTELL HANDLINGEN</a:t>
            </a: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 dere fortelle hva som skjer i denne filmen?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https://tv.nrksuper.no/serie/overgrep/MSUE10003317/sesong-2/episode-4 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FFF08-BA74-3E4E-B67B-CFCBDE5D98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158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Å VÆRE REDD</a:t>
            </a:r>
          </a:p>
          <a:p>
            <a:endParaRPr lang="nb-NO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Hva er det som skjer med Fie i filmen?</a:t>
            </a: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Hvorfor blir hun redd?</a:t>
            </a: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Fies onkel gjorde tissen-ting med henne. Når Fie sa at hun ikke ville mer, og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hun skulle si ifra til moren sin, så ble onkelen sint. Da skremte han Fie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skikkelig. Han truet henne. Han sa at han skulle slå henne, og at alle kom til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å bli sinte på henne hvis hun sa ifra.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Tror dere onkelen har rett? Blir alle sinte på Fie hvis hun forteller?</a:t>
            </a: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Fie har ikke gjort noe galt. Det er ingen som skal bli sinte på Fie. Det er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onkelen som har gjort noe som ikke er lov. Det vet alle voksne.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FFF08-BA74-3E4E-B67B-CFCBDE5D98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403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Mammaen trøster og hjelper Fie. Når Fie sier det til mamma, slutter onkelen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å gjøre tissen-ting med henne.</a:t>
            </a: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Hva er dere redde for?</a:t>
            </a: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Hva skjer inni dere når dere blir redde?</a:t>
            </a: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Å VÆRE TRYGG</a:t>
            </a:r>
          </a:p>
          <a:p>
            <a:endParaRPr lang="nb-NO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Hvis du blir redd for noe, hva er det som hjelper da?</a:t>
            </a: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 det noe du kan gjøre for å få det bedre?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Hvis dere er redde for noe, kan dere snakke med en voksen. Da kan dere få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trøst og hjelp, og de voksne skal passe på dere.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FFF08-BA74-3E4E-B67B-CFCBDE5D983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3056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TRYGGE VOKSNE</a:t>
            </a:r>
          </a:p>
          <a:p>
            <a:endParaRPr lang="nb-NO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Onkelen til Fie gjør ting som er ulovlig, og som skader Fie. Han skremmer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henne så hun blir redd. Men hun forteller det til mammaen sin likevel, og da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får hun hjelp.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Hvem pleier dere å snakke med hvis dere skal fortelle noe som er litt</a:t>
            </a: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vanskelig, eller noe som har gjort dere redde eller lei dere?</a:t>
            </a: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Gå tilbake til listen/plakaten dere laget tidligere, med ulike voksenpersoner som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barna kan snakke med. Minn også barna på at de kan snakke med deg eller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noen andre på skolen.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 det noen av dere som vet hva Alarmtelefonen er?</a:t>
            </a: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Alarmtelefonen kan dere ringe hele dagen og hele natten. Der jobber voksne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 er kjempeflinke til å hjelpe barn og </a:t>
            </a:r>
            <a:r>
              <a:rPr lang="nb-NO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ungedom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Alle barn kan </a:t>
            </a:r>
            <a:r>
              <a:rPr lang="nb-NO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ringe</a:t>
            </a:r>
          </a:p>
          <a:p>
            <a:r>
              <a:rPr lang="nb-NO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Alarmtelefonen på tlf. 116 111 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hvis de opplever noe som er vanskelig eller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ulovlig. Man kan også sende </a:t>
            </a:r>
            <a:r>
              <a:rPr lang="nb-NO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SMS til 417 16 111 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eller sende </a:t>
            </a:r>
            <a:r>
              <a:rPr lang="nb-NO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e-post til</a:t>
            </a:r>
          </a:p>
          <a:p>
            <a:r>
              <a:rPr lang="nb-NO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alarm@116111.no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 AVSLUTNING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Nesten ingen voksne gjør ulovlige ting mot barn, eller skremmer barn. Men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 finnes noen. Og hvis dere møter noen voksne som skremmer dere, må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dere snakke med en annen voksen, slik at dere kan få hjelp.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FFF08-BA74-3E4E-B67B-CFCBDE5D983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095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nb-NO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INTRODUKSJON:</a:t>
            </a:r>
          </a:p>
          <a:p>
            <a:pPr marL="228600" indent="-228600">
              <a:buAutoNum type="arabicPeriod"/>
            </a:pPr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Begynn med å vise tittelbildet av filmen på skjermen, og snakk litt om hva de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husker fra forrige film. 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VIS FILM OG GJENFORTELL HANDLINGEN</a:t>
            </a: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 dere fortelle hva som skjer i denne filmen?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https://tv.nrksuper.no/serie/overgrep/MSUE10003417/sesong-2/episode-5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FFF08-BA74-3E4E-B67B-CFCBDE5D983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297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HEMMELIGHETER SOM IKKE SKAL HOLDES</a:t>
            </a:r>
          </a:p>
          <a:p>
            <a:endParaRPr lang="nb-NO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Dere er kanskje vant til å ha hemmeligheter? Hva kan være en god</a:t>
            </a: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hemmelighet?</a:t>
            </a: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 det er noen hemmeligheter dere ikke skal holde på. Hva slags</a:t>
            </a: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hemmeligheter kan det være?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 kan være hemmeligheter som gjør at dere blir redde eller lei dere, eller at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noen har gjort noe ulovlig. Da må dere si ifra til en trygg voksen.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Hva er </a:t>
            </a:r>
            <a:r>
              <a:rPr lang="nb-NO" sz="1200" b="1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Oraks</a:t>
            </a:r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hemmelighet?</a:t>
            </a:r>
          </a:p>
          <a:p>
            <a:r>
              <a:rPr lang="nb-NO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Orak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har en hemmelighet. Den hemmeligheten er at han og </a:t>
            </a:r>
            <a:r>
              <a:rPr lang="nb-NO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Maika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har lekt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tissen-leker, selv om </a:t>
            </a:r>
            <a:r>
              <a:rPr lang="nb-NO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Orak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er barn og </a:t>
            </a:r>
            <a:r>
              <a:rPr lang="nb-NO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Maika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er voksen.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FFF08-BA74-3E4E-B67B-CFCBDE5D983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5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FFF08-BA74-3E4E-B67B-CFCBDE5D98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195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Hva tror dere </a:t>
            </a:r>
            <a:r>
              <a:rPr lang="nb-NO" sz="1200" b="1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Orak</a:t>
            </a:r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føler?</a:t>
            </a: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Orak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blir lei seg når han tenker på det som har skjedd. Han synes det </a:t>
            </a:r>
            <a:r>
              <a:rPr lang="nb-NO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Maika</a:t>
            </a:r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gjorde, var litt spennende i starten. Men så skjønte han at det ikke er lov for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voksne som </a:t>
            </a:r>
            <a:r>
              <a:rPr lang="nb-NO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Maika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å leke tissen-leker med barn. Da ble han redd. Han følte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seg litt dum også, fordi han hadde liksom «vært med på det».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FFF08-BA74-3E4E-B67B-CFCBDE5D983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380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Hva er det som skjer på skolen? Hva er det </a:t>
            </a:r>
            <a:r>
              <a:rPr lang="nb-NO" sz="1200" b="1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Orak</a:t>
            </a:r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lærer?</a:t>
            </a: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Orak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lærer at det han har opplevd, er et seksuelt overgrep. Han lærer at det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ikke er hans skyld. Det </a:t>
            </a:r>
            <a:r>
              <a:rPr lang="nb-NO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Maika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har gjort, er ulovlig for voksne å gjøre. Han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lærer også at han har rett til å få hjelp, og at </a:t>
            </a:r>
            <a:r>
              <a:rPr lang="nb-NO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Maika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trenger hjelp til å slutte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 det hun gjør. Han lærer at det er en sånn hemmelighet man ikke skal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holde på.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Hva er det </a:t>
            </a:r>
            <a:r>
              <a:rPr lang="nb-NO" sz="1200" b="1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Maika</a:t>
            </a:r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gjør som ikke er lov?</a:t>
            </a: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Maika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koser på tissen sin mens </a:t>
            </a:r>
            <a:r>
              <a:rPr lang="nb-NO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Orak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er der. Hun koser på tissen til </a:t>
            </a:r>
            <a:r>
              <a:rPr lang="nb-NO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Orak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og ber </a:t>
            </a:r>
            <a:r>
              <a:rPr lang="nb-NO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Orak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om å ta på hennes </a:t>
            </a:r>
            <a:r>
              <a:rPr lang="nb-NO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voksentiss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Hun viser også filmer der voksne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leker tissen-leker. Alt dette er ulovlig for voksne og for ungdommer å gjøre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 barn.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Gjør </a:t>
            </a:r>
            <a:r>
              <a:rPr lang="nb-NO" sz="1200" b="1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Orak</a:t>
            </a:r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noe ulovlig?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Nei. Selv om </a:t>
            </a:r>
            <a:r>
              <a:rPr lang="nb-NO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Orak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også tar på </a:t>
            </a:r>
            <a:r>
              <a:rPr lang="nb-NO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Maikas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tiss, og føler at han «er med på det»,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så er det </a:t>
            </a:r>
            <a:r>
              <a:rPr lang="nb-NO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Maika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som gjør noe ulovlig, ikke </a:t>
            </a:r>
            <a:r>
              <a:rPr lang="nb-NO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Orak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Hvorfor tror dere </a:t>
            </a:r>
            <a:r>
              <a:rPr lang="nb-NO" sz="1200" b="1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Maika</a:t>
            </a:r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sier at mange vil bli sinte på </a:t>
            </a:r>
            <a:r>
              <a:rPr lang="nb-NO" sz="1200" b="1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Orak</a:t>
            </a:r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Maika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sier det fordi hun vil skremme </a:t>
            </a:r>
            <a:r>
              <a:rPr lang="nb-NO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Orak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slik at han ikke skal tørre å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fortelle det til noen.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FFF08-BA74-3E4E-B67B-CFCBDE5D983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2834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DET ER ALDRI DIN SKYLD</a:t>
            </a:r>
          </a:p>
          <a:p>
            <a:endParaRPr lang="nb-NO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Hvorfor tør først ikke </a:t>
            </a:r>
            <a:r>
              <a:rPr lang="nb-NO" sz="1200" b="1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Orak</a:t>
            </a:r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å fortelle om det som har skjedd, til pappaen sin?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Orak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er redd for at pappaen skal bli sint. Han angrer på at han har løyet til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pappa. Han er redd og tror at det er hans skyld. Men det er aldri barns skyld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om voksne eller ungdommer leker tissen-leker med dem.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Orak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er også glad i </a:t>
            </a:r>
            <a:r>
              <a:rPr lang="nb-NO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Maika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Han synes det er gøy at en så stor tenåring vil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være sammen med ham, og de har gjort mange morsomme ting sammen. Han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 redd for hva som kan skje med henne hvis han forteller hva hun har gjort.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 </a:t>
            </a:r>
            <a:r>
              <a:rPr lang="nb-NO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Orak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må fortelle, selv om han er glad i </a:t>
            </a:r>
            <a:r>
              <a:rPr lang="nb-NO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Maika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Det </a:t>
            </a:r>
            <a:r>
              <a:rPr lang="nb-NO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Maika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gjør, er ulovlig.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Hun må få hjelp til å slutte.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Å SNAKKE MED EN VOKSEN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Til slutt forteller </a:t>
            </a:r>
            <a:r>
              <a:rPr lang="nb-NO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Orak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til pappa hva han og </a:t>
            </a:r>
            <a:r>
              <a:rPr lang="nb-NO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Maika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har gjort.</a:t>
            </a: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Hva føler </a:t>
            </a:r>
            <a:r>
              <a:rPr lang="nb-NO" sz="1200" b="1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Orak</a:t>
            </a:r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etter at han har fortalt det til pappa?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Orak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føler seg lettet og glad. Og pappa blir ikke sint, han trøster og forstår.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Alle voksne skal passe på at barn er trygge. Det står i Norges lover. Derfor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 det veldig viktig at dere forteller det til voksne hvis dere opplever noe som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gjør at dere blir redde eller lei dere, eller hvis dere har en sånn hemmelighet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 man ikke skal holde på. 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Hvilke voksne synes dere det er best å fortelle vanskelige eller</a:t>
            </a: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triste ting til?</a:t>
            </a: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Gå tilbake til plakaten/listen over hvilke voksne elevene føler seg trygge på,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og fortell dem at du er en av dem de kan snakke med. Skriv nummeret til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Alarmtelefonen på tavla.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Minn elevene på at alle barn som opplever noe som likner på det Fie eller</a:t>
            </a:r>
          </a:p>
          <a:p>
            <a:r>
              <a:rPr lang="nb-NO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Orak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opplever, trenger hjelp fra trygge voksne. Det gjelder også selv om de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 glad i den voksne som har </a:t>
            </a:r>
            <a:r>
              <a:rPr lang="nb-NO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gort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det.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Fortell også at hvis de prøver å snakke med en voksen og den voksne ikke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hører på dem, så må de snakke med en annen voksen slik at de kan få hjelp)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FFF08-BA74-3E4E-B67B-CFCBDE5D983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1846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 VÆR EN GOD VENN</a:t>
            </a:r>
          </a:p>
          <a:p>
            <a:endParaRPr lang="nb-NO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Voksne skal passe på barn. Men barn kan også passe på hverandre! Vi er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ekstra gode venner for hverandre når vi passer på at andre har det bra.</a:t>
            </a: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Hvordan kan dere passe på hverandre?</a:t>
            </a: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Hva bør dere gjøre hvis en venn forteller om en sånn hemmelighet som</a:t>
            </a: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 ikke skal holde på?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Hvis en venn forteller en slik hemmelighet, kan det være vanskelig å vite hva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dere skal gjøre. Kanskje vennen sier at dere må love å aldri si det til noen!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Selv om dere har lovet å aldri si det til noen, må dere faktisk si ifra til en voksen.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Kanskje dere kan gå sammen til en voksen for å fortelle hemmeligheten? Eller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så kan dere fortelle det til en voksen alene. Dere er gode venner likevel, selv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om dere hadde lovet å ikke si noe. Gode venner hjelper hverandre. Og barn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 har en sånn hemmelighet som </a:t>
            </a:r>
            <a:r>
              <a:rPr lang="nb-NO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Orak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trenger hjelp fra voksne.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FFF08-BA74-3E4E-B67B-CFCBDE5D983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439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nb-NO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INTRODUKSJON:</a:t>
            </a:r>
          </a:p>
          <a:p>
            <a:pPr marL="228600" indent="-228600">
              <a:buAutoNum type="arabicPeriod"/>
            </a:pPr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Begynn med å vise tittelbildet av filmen på skjermen, og snakk litt om hva de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husker fra forrige film. 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VIS FILM OG GJENFORTELL HANDLINGEN</a:t>
            </a: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 dere fortelle hva som skjer i denne filmen?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https://tv.nrksuper.no/serie/overgrep/MSUE10003417/sesong-2/episode-5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FFF08-BA74-3E4E-B67B-CFCBDE5D983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22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INTRODUKSJON:</a:t>
            </a:r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Hva står det på dette bildet? Hva betyr «Kroppen min eier jeg»?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Nå skal vi se en film. Den handler om forskjellige følelser vi har i kroppen, og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om hva som er lov og hva som ikke er lov å gjøre med barns kropp.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Når dere ser på denne filmen, er det naturlig at dere vil reagere på forskjellig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måter. Noen kan synes det er rart, noen synes det er flaut, noen synes det er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morsomt, og noen kan synes det er ubehagelig. Der er vi alle forskjellige, og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 har vi rett til å være.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Lenke til film: https://tv.nrksuper.no/serie/overgrep/MSUE10003117/sesong-2/episode-2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FFF08-BA74-3E4E-B67B-CFCBDE5D98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43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VIS FILM OG GJENFORTELL HANDLINGEN</a:t>
            </a:r>
          </a:p>
          <a:p>
            <a:endParaRPr lang="nb-NO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 dere fortelle hva som skjer i denne filmen?</a:t>
            </a:r>
          </a:p>
          <a:p>
            <a:endParaRPr lang="nb-NO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DET ER MIN KROPP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filmen sa de at alle bestemmer over sin egen kropp. At alle har lov til å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spørre om en klem, og at man kan si ja eller nei. Mange synes det er godt å gi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andre en klem.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Hvem pleier dere å gi en klem til?</a:t>
            </a: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Hva kan dere gjøre hvis noen spør om en klem og dere ikke vil?</a:t>
            </a: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Hva kan dere gjøre hvis dere har lyst til å være god mot noen som ikke vil</a:t>
            </a: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 en klem?</a:t>
            </a: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Dere bestemmer når noen skal få gi dere en klem, og andre bestemmer om de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vil ta imot en klem. Noen liker å klemme mye, andre vil bare klemme av og til.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Begge deler er greit. Men skal en gi hverandre en klem, må begge ha lyst til det.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KROPPEN VÅR OG TISSEN-LEKER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Mange barn er nysgjerrige på kroppen, både sin egen og andres. Mange synes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 kan føles godt å kjenne på tissen sin. Det kan gi gode kilefølelser. Noen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synes også det er spennende å se på, eller ta på, andre barn sin tiss eller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rumpe. Dette kaller vi tissen-leker.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Har barn lov til å leke tissen-leker sammen?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barn leker tissen-leker sammen, er ganske vanlig og ikke farlig. Mange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barn gjør det. Men det er viktig at barn som gjør det sammen, er omtrent like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gamle, like store og like sterke, og alle skal ha lyst til å være med. Ingen skal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leke tissen-leker med noen som ikke vil. Ingen skal tvinge. Og alle kan alltid si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stopp, og alle kan ombestemme seg. Ingen skal bestemme over andres kropp.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FFF08-BA74-3E4E-B67B-CFCBDE5D98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98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Har voksne lov til å leke tissen-leker med barn?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Nei, voksne har aldri lov til å leke tissen-leker med barn. Ungdommer har ikke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lov. Og eldre barn skal heller ikke leke tissen-leker med yngre barn. Da kan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barn bli skadet.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Hvordan tror dere barn kan bli skadet hvis voksne leker tissen-leker</a:t>
            </a: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 dem?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Hvis en voksen leker en tissen-lek med et barn, kan det gjøre vondt i kroppen,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akkurat som når man slår seg eller får skrubbsår. Men det er ikke alltid det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gjør vondt i kroppen. Det kan også gjøre vondt i tankene og følelsene, slik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barnet blir lei seg, redd, eller det føles som om man har en vond klump i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magen. Det er heller ikke alltid at barn kjenner vonde følelser med en gang,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kan komme etter en stund. Det å få vondt inne i seg er også en måte å bli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skadet på. Derfor er det så viktig å si ifra til en voksen.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Uansett om det gjør vondt i kroppen eller i følelsene, om det ikke gjør vondt,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eller om man kjenner gode eller spennende følelser – så er det forbudt for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voksne og ungdommer å leke tissen-leker med barn. Alltid.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FFF08-BA74-3E4E-B67B-CFCBDE5D98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298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SI STOPP</a:t>
            </a:r>
          </a:p>
          <a:p>
            <a:endParaRPr lang="nb-NO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 og til når barn leker og tøyser med andre barn, kan det være veldig gøy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først, men så er det plutselig ikke gøy lenger.</a:t>
            </a: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Hva kan dere gjøre hvis dere ikke synes leken er gøy lenger?</a:t>
            </a: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Hvordan kan dere vise at dere ikke vil fortsette leken?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 kan dere si STOPP! Og hvis de andre ikke stopper, må du si ifra til en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voksen.</a:t>
            </a: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Hva gjør dere hvis et annet barn sier STOPP under en lek?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Hvis andre barn sier stopp, må vi høre på dem. Da er leken ferdig, eller den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må forandres på slik at alle har det bra.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Nå har vi lært at vi skal si STOPP hvis andre gjør ting vi ikke liker, eller noe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 ikke er lov. Men av og til kan det være vanskelig å si stopp sammen med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andre barn. Noen blir kanskje heller lei seg, eller veldig stille. Da er det viktig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å lytte til hverandre, og forandre på leken så den blir bra for alle barna som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 med, eller leke en annen lek.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Mange barn kan synes det er vanskelig å si STOPP til en voksen, eller en som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 eldre, større eller sterkere.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 AVSLUTNINGSAKTIVITET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Helt til slutt skal vi tenke sammen på alle de forskjellige voksne som skal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passe på at barna her i klassen er trygge – både på skolen og i fritiden.</a:t>
            </a: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Hvilke voksne er det som skal passe på at dere er trygge?</a:t>
            </a:r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Hva kan dere gjøre hvis dere ikke klarer å si stopp, eller hvis dere sier</a:t>
            </a: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stopp og ikke blir hørt?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Hvis noen av dere opplever dette, er det viktig at dere sier ifra til en voksen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dere er trygg på, og forteller hva som har skjedd. Alle barn har rett til å være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trygge.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FFF08-BA74-3E4E-B67B-CFCBDE5D98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792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Begynn med å vise tittelbildet av filmen på skjermen, og snakk litt om hva de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husker fra forrige film. Hvis ingen ønsker å si noe, kan du minne dem på at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forrige film handlet om forskjellige følelser vi har i kroppen, og om hva som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 lov og hva som ikke er lov å gjøre med barn sin kropp.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FFF08-BA74-3E4E-B67B-CFCBDE5D98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30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nb-NO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INTRODUKSJON:</a:t>
            </a:r>
          </a:p>
          <a:p>
            <a:pPr marL="228600" indent="-228600">
              <a:buAutoNum type="arabicPeriod"/>
            </a:pPr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Begynn med å vise tittelbildet av filmen på skjermen, og snakk litt om hva de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husker fra forrige film. Hvis ingen ønsker å si noe, kan du minne dem på at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forrige film handlet om forskjellige følelser vi har i kroppen, og om hva som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 lov og hva som ikke er lov å gjøre med barn sin kropp.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Nå skal vi se en ny film, hvor vi lærer mer om lover og hva som er lov og</a:t>
            </a: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ikke lov.</a:t>
            </a:r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Lenke til film: https://tv.nrksuper.no/serie/overgrep/MSUE10003217/sesong-2/episode-3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FFF08-BA74-3E4E-B67B-CFCBDE5D98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25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VIS FILM OG GJENFORTELL HANDLINGEN</a:t>
            </a:r>
          </a:p>
          <a:p>
            <a:endParaRPr lang="nb-NO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 dere fortelle hva som skjer i denne filmen?</a:t>
            </a: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Hva er egentlig «lover»?</a:t>
            </a: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Lover er de reglene vi har i Norge som bestemmer hva som er lov, og hva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 ikke er lov.</a:t>
            </a: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Hvilke regler har dere hjemme / her i klassen?</a:t>
            </a: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Hvorfor har vi slike regler?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Reglene lager vi for at alle skal ha det bra sammen. Det er akkurat det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samme med Norges lover. Det er regler som er laget for alle som bor i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Norge. Norges lover er samlet i en bok og der står alle reglene om hva vi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har lov til, og ikke lov til.</a:t>
            </a:r>
          </a:p>
          <a:p>
            <a:endParaRPr lang="nb-NO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OVERGREP ER ULOVLIG</a:t>
            </a: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 dere komme på noe som ikke er lov?</a:t>
            </a:r>
          </a:p>
          <a:p>
            <a:endParaRPr lang="nb-NO" sz="1200" b="1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Vet dere om noen ting voksne ikke har lov til å gjøre mot barn?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FFF08-BA74-3E4E-B67B-CFCBDE5D98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71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9144000" cy="1172308"/>
          </a:xfrm>
          <a:prstGeom prst="rect">
            <a:avLst/>
          </a:prstGeom>
          <a:gradFill flip="none" rotWithShape="1">
            <a:gsLst>
              <a:gs pos="40000">
                <a:srgbClr val="FA0007"/>
              </a:gs>
              <a:gs pos="100000">
                <a:srgbClr val="761706"/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56308" y="149795"/>
            <a:ext cx="8824871" cy="10811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5148" y="866775"/>
            <a:ext cx="8075613" cy="1197787"/>
          </a:xfrm>
        </p:spPr>
        <p:txBody>
          <a:bodyPr anchor="t">
            <a:normAutofit/>
          </a:bodyPr>
          <a:lstStyle>
            <a:lvl1pPr>
              <a:lnSpc>
                <a:spcPct val="95000"/>
              </a:lnSpc>
              <a:defRPr sz="4800" b="0" i="0" cap="none">
                <a:latin typeface="Trade Gothic LT Com Cn" panose="020B0806040303020004" pitchFamily="34" charset="0"/>
                <a:cs typeface="Trade Gothic LT Com Cn" panose="020B08060403030200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50813" y="2213627"/>
            <a:ext cx="8829675" cy="44942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1"/>
          </p:nvPr>
        </p:nvSpPr>
        <p:spPr>
          <a:xfrm>
            <a:off x="7223650" y="344650"/>
            <a:ext cx="1581319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nb-NO"/>
              <a:t>2019</a:t>
            </a:r>
            <a:endParaRPr lang="en-US" dirty="0"/>
          </a:p>
        </p:txBody>
      </p:sp>
      <p:pic>
        <p:nvPicPr>
          <p:cNvPr id="10" name="Picture 3" descr="Z:\Redd Barna\2016\logofiler\ReddB_Logo_Horiz_ColPos_RGB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1" y="303652"/>
            <a:ext cx="1521020" cy="41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566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171574"/>
            <a:ext cx="9144000" cy="568642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147638" y="147638"/>
            <a:ext cx="8832850" cy="671036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"Kroppen min eier jeg", Undervisningsopplegg for 1.-4. trinn.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2466405" y="6432215"/>
            <a:ext cx="6513" cy="36512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6390374" y="6432215"/>
            <a:ext cx="6513" cy="36512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Z:\Redd Barna\2016\logofiler\ReddB_Logo_Horiz_ColPos_RGB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61" y="6425702"/>
            <a:ext cx="1403189" cy="38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389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6307138"/>
          </a:xfrm>
          <a:prstGeom prst="rect">
            <a:avLst/>
          </a:prstGeom>
          <a:gradFill flip="none" rotWithShape="1">
            <a:gsLst>
              <a:gs pos="40000">
                <a:srgbClr val="FA0007"/>
              </a:gs>
              <a:gs pos="100000">
                <a:srgbClr val="761706"/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"Kroppen min eier jeg", Undervisningsopplegg for 1.-4. trinn.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9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40000">
                <a:srgbClr val="FA0007"/>
              </a:gs>
              <a:gs pos="100000">
                <a:srgbClr val="761706"/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910667" y="4233416"/>
            <a:ext cx="2253884" cy="625148"/>
          </a:xfrm>
        </p:spPr>
        <p:txBody>
          <a:bodyPr/>
          <a:lstStyle>
            <a:lvl1pPr>
              <a:defRPr>
                <a:solidFill>
                  <a:srgbClr val="222221"/>
                </a:solidFill>
                <a:latin typeface="Gill Sans Infant Std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836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40000">
                <a:srgbClr val="FA0007"/>
              </a:gs>
              <a:gs pos="100000">
                <a:srgbClr val="761706"/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hank_you_STC_logo_locku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2617" y="2113411"/>
            <a:ext cx="4355592" cy="2023872"/>
          </a:xfrm>
          <a:prstGeom prst="rect">
            <a:avLst/>
          </a:prstGeom>
        </p:spPr>
      </p:pic>
      <p:sp>
        <p:nvSpPr>
          <p:cNvPr id="4" name="Rektangel 3"/>
          <p:cNvSpPr/>
          <p:nvPr userDrawn="1"/>
        </p:nvSpPr>
        <p:spPr>
          <a:xfrm>
            <a:off x="2514600" y="2209800"/>
            <a:ext cx="4114800" cy="9155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latin typeface="Gill Sans Infant Std"/>
              <a:cs typeface="Gill Sans Infant Std"/>
            </a:endParaRPr>
          </a:p>
        </p:txBody>
      </p:sp>
      <p:sp>
        <p:nvSpPr>
          <p:cNvPr id="6" name="Rektangel 5"/>
          <p:cNvSpPr/>
          <p:nvPr userDrawn="1"/>
        </p:nvSpPr>
        <p:spPr>
          <a:xfrm>
            <a:off x="3255498" y="3125347"/>
            <a:ext cx="3373902" cy="9155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latin typeface="Gill Sans Infant Std"/>
              <a:cs typeface="Gill Sans Infant Std"/>
            </a:endParaRPr>
          </a:p>
        </p:txBody>
      </p:sp>
      <p:sp>
        <p:nvSpPr>
          <p:cNvPr id="7" name="TekstSylinder 6"/>
          <p:cNvSpPr txBox="1"/>
          <p:nvPr userDrawn="1"/>
        </p:nvSpPr>
        <p:spPr>
          <a:xfrm>
            <a:off x="3276600" y="2064434"/>
            <a:ext cx="341220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8000" dirty="0">
                <a:latin typeface="Trade Gothic LT Com Cn" panose="020B0806040303020004" pitchFamily="34" charset="0"/>
                <a:cs typeface="Gill Sans Infant Std"/>
              </a:rPr>
              <a:t>TAKK</a:t>
            </a:r>
          </a:p>
        </p:txBody>
      </p:sp>
      <p:pic>
        <p:nvPicPr>
          <p:cNvPr id="8" name="Picture 3" descr="Z:\Redd Barna\2016\logofiler\ReddB_Logo_Horiz_ColPos_RGB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261523"/>
            <a:ext cx="2456722" cy="66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905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ve the Childre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40000">
                <a:srgbClr val="FA0007"/>
              </a:gs>
              <a:gs pos="100000">
                <a:srgbClr val="761706"/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 userDrawn="1"/>
        </p:nvSpPr>
        <p:spPr>
          <a:xfrm>
            <a:off x="1442676" y="2370672"/>
            <a:ext cx="6255472" cy="1583233"/>
          </a:xfrm>
          <a:prstGeom prst="roundRect">
            <a:avLst>
              <a:gd name="adj" fmla="val 8552"/>
            </a:avLst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3200" b="1" i="0" dirty="0">
              <a:solidFill>
                <a:srgbClr val="222221"/>
              </a:solidFill>
              <a:latin typeface="TradeGothic LT CondEighteen"/>
              <a:cs typeface="TradeGothic LT CondEighteen"/>
            </a:endParaRPr>
          </a:p>
        </p:txBody>
      </p:sp>
      <p:pic>
        <p:nvPicPr>
          <p:cNvPr id="5" name="Picture 3" descr="Z:\Redd Barna\2016\logofiler\ReddB_Logo_Horiz_ColPos_RGB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492" y="2562159"/>
            <a:ext cx="4427015" cy="120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887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"Kroppen min eier jeg", Undervisningsopplegg for 1.-4. trinn.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4572000" y="0"/>
            <a:ext cx="4572000" cy="6307138"/>
          </a:xfrm>
          <a:prstGeom prst="rect">
            <a:avLst/>
          </a:prstGeom>
          <a:gradFill flip="none" rotWithShape="1">
            <a:gsLst>
              <a:gs pos="40000">
                <a:srgbClr val="FA0007"/>
              </a:gs>
              <a:gs pos="100000">
                <a:srgbClr val="761706"/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70768" y="1171576"/>
            <a:ext cx="3243019" cy="1219798"/>
          </a:xfrm>
        </p:spPr>
        <p:txBody>
          <a:bodyPr anchor="t">
            <a:normAutofit/>
          </a:bodyPr>
          <a:lstStyle>
            <a:lvl1pPr algn="l">
              <a:lnSpc>
                <a:spcPct val="95000"/>
              </a:lnSpc>
              <a:defRPr sz="3200" b="0" i="0" cap="none">
                <a:solidFill>
                  <a:schemeClr val="bg1"/>
                </a:solidFill>
                <a:latin typeface="Trade Gothic LT Com Cn" panose="020B0806040303020004" pitchFamily="34" charset="0"/>
                <a:cs typeface="Trade Gothic LT Com Cn" panose="020B08060403030200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70767" y="2395663"/>
            <a:ext cx="3243020" cy="2684219"/>
          </a:xfrm>
        </p:spPr>
        <p:txBody>
          <a:bodyPr anchor="t">
            <a:normAutofit/>
          </a:bodyPr>
          <a:lstStyle>
            <a:lvl1pPr marL="0" indent="0">
              <a:buNone/>
              <a:defRPr sz="1800" b="0" i="0">
                <a:solidFill>
                  <a:srgbClr val="FFFFFF"/>
                </a:solidFill>
                <a:latin typeface="Gill Sans Infant Std"/>
                <a:cs typeface="Gill Sans Infant Std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1588" indent="0">
              <a:buNone/>
              <a:defRPr sz="1800">
                <a:solidFill>
                  <a:srgbClr val="FFFFFF"/>
                </a:solidFill>
              </a:defRPr>
            </a:lvl3pPr>
            <a:lvl4pPr marL="0" indent="0">
              <a:buNone/>
              <a:defRPr sz="1800">
                <a:solidFill>
                  <a:srgbClr val="FFFFFF"/>
                </a:solidFill>
              </a:defRPr>
            </a:lvl4pPr>
            <a:lvl5pPr marL="0" indent="0">
              <a:buNone/>
              <a:defRPr sz="1800">
                <a:solidFill>
                  <a:srgbClr val="FFFFFF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2466405" y="6432215"/>
            <a:ext cx="6513" cy="36512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>
            <a:off x="6390374" y="6432215"/>
            <a:ext cx="6513" cy="36512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152400" y="155738"/>
            <a:ext cx="5002416" cy="598585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3" name="Picture 3" descr="Z:\Redd Barna\2016\logofiler\ReddB_Logo_Horiz_ColPos_RGB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61" y="6425702"/>
            <a:ext cx="1403189" cy="38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721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9144000" cy="1172308"/>
          </a:xfrm>
          <a:prstGeom prst="rect">
            <a:avLst/>
          </a:prstGeom>
          <a:gradFill flip="none" rotWithShape="1">
            <a:gsLst>
              <a:gs pos="40000">
                <a:srgbClr val="FA0007"/>
              </a:gs>
              <a:gs pos="100000">
                <a:srgbClr val="761706"/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156308" y="149795"/>
            <a:ext cx="8824871" cy="10811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"Kroppen min eier jeg", Undervisningsopplegg for 1.-4. trinn.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4763" y="310836"/>
            <a:ext cx="8282643" cy="1348102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800" b="0" i="0" cap="none">
                <a:solidFill>
                  <a:schemeClr val="tx1"/>
                </a:solidFill>
                <a:latin typeface="Trade Gothic LT Com Cn" panose="020B0806040303020004" pitchFamily="34" charset="0"/>
                <a:cs typeface="Trade Gothic LT Com Cn" panose="020B08060403030200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2466405" y="6432215"/>
            <a:ext cx="6513" cy="36512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>
            <a:off x="6390374" y="6432215"/>
            <a:ext cx="6513" cy="36512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155738" y="2200274"/>
            <a:ext cx="8824750" cy="410686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34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172308"/>
          </a:xfrm>
          <a:prstGeom prst="rect">
            <a:avLst/>
          </a:prstGeom>
          <a:gradFill flip="none" rotWithShape="1">
            <a:gsLst>
              <a:gs pos="40000">
                <a:srgbClr val="FA0007"/>
              </a:gs>
              <a:gs pos="100000">
                <a:srgbClr val="761706"/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47638" y="1171574"/>
            <a:ext cx="8832850" cy="513556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4634" y="202994"/>
            <a:ext cx="8282640" cy="787605"/>
          </a:xfrm>
        </p:spPr>
        <p:txBody>
          <a:bodyPr>
            <a:noAutofit/>
          </a:bodyPr>
          <a:lstStyle>
            <a:lvl1pPr>
              <a:defRPr sz="4800" b="0" i="0" cap="none">
                <a:solidFill>
                  <a:schemeClr val="bg1"/>
                </a:solidFill>
                <a:latin typeface="Trade Gothic LT Com Cn" panose="020B0806040303020004" pitchFamily="34" charset="0"/>
                <a:cs typeface="Trade Gothic LT Com Cn" panose="020B08060403030200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147" y="1600200"/>
            <a:ext cx="8276127" cy="4547903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 marL="266700" indent="-266700">
              <a:buClr>
                <a:schemeClr val="tx2"/>
              </a:buClr>
              <a:buFont typeface="Arial"/>
              <a:buChar char="•"/>
              <a:defRPr sz="1800"/>
            </a:lvl2pPr>
            <a:lvl3pPr marL="266700" indent="-266700">
              <a:defRPr sz="1800"/>
            </a:lvl3pPr>
            <a:lvl4pPr marL="266700" indent="-266700">
              <a:buClr>
                <a:schemeClr val="tx2"/>
              </a:buClr>
              <a:buFont typeface="Arial"/>
              <a:buChar char="•"/>
              <a:defRPr sz="1800"/>
            </a:lvl4pPr>
            <a:lvl5pPr marL="266700" indent="-266700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"Kroppen min eier jeg", Undervisningsopplegg for 1.-4. trinn.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2466405" y="6432215"/>
            <a:ext cx="6513" cy="36512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6390374" y="6432215"/>
            <a:ext cx="6513" cy="36512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Z:\Redd Barna\2016\logofiler\ReddB_Logo_Horiz_ColPos_RGB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61" y="6425702"/>
            <a:ext cx="1403189" cy="38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939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"Kroppen min eier jeg", Undervisningsopplegg for 1.-4. trinn.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25286" y="705600"/>
            <a:ext cx="8282151" cy="363537"/>
          </a:xfrm>
        </p:spPr>
        <p:txBody>
          <a:bodyPr>
            <a:noAutofit/>
          </a:bodyPr>
          <a:lstStyle>
            <a:lvl1pPr>
              <a:defRPr sz="2500" b="0">
                <a:solidFill>
                  <a:srgbClr val="222221"/>
                </a:solidFill>
              </a:defRPr>
            </a:lvl1pPr>
            <a:lvl2pPr>
              <a:defRPr sz="2500"/>
            </a:lvl2pPr>
            <a:lvl3pPr marL="0" indent="0">
              <a:buNone/>
              <a:defRPr sz="2500"/>
            </a:lvl3pPr>
            <a:lvl4pPr marL="0" indent="0">
              <a:buNone/>
              <a:defRPr sz="2500"/>
            </a:lvl4pPr>
            <a:lvl5pPr marL="0" indent="0">
              <a:buNone/>
              <a:defRPr sz="2500"/>
            </a:lvl5pPr>
            <a:lvl6pPr marL="1588" indent="0">
              <a:buNone/>
              <a:defRPr sz="2500" b="0" i="0">
                <a:latin typeface="Gill Sans Infant MT"/>
                <a:cs typeface="Gill Sans Infant MT"/>
              </a:defRPr>
            </a:lvl6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6375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x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147" y="1600200"/>
            <a:ext cx="3997571" cy="47069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"Kroppen min eier jeg", Undervisningsopplegg for 1.-4. trinn.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25286" y="705600"/>
            <a:ext cx="8282151" cy="363537"/>
          </a:xfrm>
        </p:spPr>
        <p:txBody>
          <a:bodyPr>
            <a:normAutofit/>
          </a:bodyPr>
          <a:lstStyle>
            <a:lvl1pPr>
              <a:defRPr sz="2500" b="0">
                <a:solidFill>
                  <a:srgbClr val="222221"/>
                </a:solidFill>
              </a:defRPr>
            </a:lvl1pPr>
            <a:lvl2pPr>
              <a:defRPr sz="2500"/>
            </a:lvl2pPr>
            <a:lvl3pPr marL="0" indent="0">
              <a:buNone/>
              <a:defRPr sz="2500"/>
            </a:lvl3pPr>
            <a:lvl4pPr marL="0" indent="0">
              <a:buNone/>
              <a:defRPr sz="2500"/>
            </a:lvl4pPr>
            <a:lvl5pPr marL="0" indent="0">
              <a:buNone/>
              <a:defRPr sz="2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709703" y="1600200"/>
            <a:ext cx="3997571" cy="47069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6039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"Kroppen min eier jeg", Undervisningsopplegg for 1.-4. trinn.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25286" y="705600"/>
            <a:ext cx="8282151" cy="363537"/>
          </a:xfrm>
        </p:spPr>
        <p:txBody>
          <a:bodyPr>
            <a:normAutofit/>
          </a:bodyPr>
          <a:lstStyle>
            <a:lvl1pPr>
              <a:defRPr sz="2500" b="0">
                <a:solidFill>
                  <a:srgbClr val="222221"/>
                </a:solidFill>
              </a:defRPr>
            </a:lvl1pPr>
            <a:lvl2pPr>
              <a:defRPr sz="2500"/>
            </a:lvl2pPr>
            <a:lvl3pPr marL="0" indent="0">
              <a:buNone/>
              <a:defRPr sz="2500"/>
            </a:lvl3pPr>
            <a:lvl4pPr marL="0" indent="0">
              <a:buNone/>
              <a:defRPr sz="2500"/>
            </a:lvl4pPr>
            <a:lvl5pPr marL="0" indent="0">
              <a:buNone/>
              <a:defRPr sz="25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7624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"Kroppen min eier jeg", Undervisningsopplegg for 1.-4. trinn.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45179" y="1081128"/>
            <a:ext cx="8458854" cy="182359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6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"Kroppen min eier jeg", Undervisningsopplegg for 1.-4. trinn.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45179" y="1081128"/>
            <a:ext cx="8458854" cy="182359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47637" y="147638"/>
            <a:ext cx="8837613" cy="61595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24379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172308"/>
          </a:xfrm>
          <a:prstGeom prst="rect">
            <a:avLst/>
          </a:prstGeom>
          <a:gradFill flip="none" rotWithShape="1">
            <a:gsLst>
              <a:gs pos="40000">
                <a:srgbClr val="FA0007"/>
              </a:gs>
              <a:gs pos="100000">
                <a:srgbClr val="761706"/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6308" y="149795"/>
            <a:ext cx="8824871" cy="10811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4634" y="202995"/>
            <a:ext cx="8282640" cy="5069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147" y="1600200"/>
            <a:ext cx="8276127" cy="47069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8991" y="6441019"/>
            <a:ext cx="15813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latin typeface="Gill Sans Infant Std"/>
                <a:cs typeface="Gill Sans Infant Std"/>
              </a:defRPr>
            </a:lvl1pPr>
          </a:lstStyle>
          <a:p>
            <a:r>
              <a:rPr lang="nb-NO"/>
              <a:t>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5022" y="6441019"/>
            <a:ext cx="382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latin typeface="Gill Sans Infant Std"/>
                <a:cs typeface="Gill Sans Infant Std"/>
              </a:defRPr>
            </a:lvl1pPr>
          </a:lstStyle>
          <a:p>
            <a:r>
              <a:rPr lang="nb-NO"/>
              <a:t>"Kroppen min eier jeg", Undervisningsopplegg for 1.-4. trinn.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30310" y="6441019"/>
            <a:ext cx="7737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Gill Sans Infant Std"/>
                <a:cs typeface="Gill Sans Infant Std"/>
              </a:defRPr>
            </a:lvl1pPr>
          </a:lstStyle>
          <a:p>
            <a:fld id="{C3FDE51E-0052-334C-A4B2-C567FE9F326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466405" y="6432215"/>
            <a:ext cx="6513" cy="36512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390374" y="6432215"/>
            <a:ext cx="6513" cy="36512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Underscore_line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6" y="1124217"/>
            <a:ext cx="8305800" cy="57912"/>
          </a:xfrm>
          <a:prstGeom prst="rect">
            <a:avLst/>
          </a:prstGeom>
        </p:spPr>
      </p:pic>
      <p:pic>
        <p:nvPicPr>
          <p:cNvPr id="1027" name="Picture 3" descr="Z:\Redd Barna\2016\logofiler\ReddB_Logo_Horiz_ColPos_RGB.png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61" y="6425702"/>
            <a:ext cx="1403189" cy="38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785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1" r:id="rId4"/>
    <p:sldLayoutId id="2147483650" r:id="rId5"/>
    <p:sldLayoutId id="2147483662" r:id="rId6"/>
    <p:sldLayoutId id="2147483663" r:id="rId7"/>
    <p:sldLayoutId id="2147483655" r:id="rId8"/>
    <p:sldLayoutId id="2147483669" r:id="rId9"/>
    <p:sldLayoutId id="2147483670" r:id="rId10"/>
    <p:sldLayoutId id="2147483671" r:id="rId11"/>
    <p:sldLayoutId id="2147483672" r:id="rId12"/>
    <p:sldLayoutId id="2147483667" r:id="rId13"/>
    <p:sldLayoutId id="2147483673" r:id="rId1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500" b="1" i="0" kern="1200">
          <a:solidFill>
            <a:schemeClr val="tx1"/>
          </a:solidFill>
          <a:latin typeface="Gill Sans Infant Std"/>
          <a:ea typeface="+mj-ea"/>
          <a:cs typeface="Gill Sans Infant Std"/>
        </a:defRPr>
      </a:lvl1pPr>
    </p:titleStyle>
    <p:bodyStyle>
      <a:lvl1pPr marL="0" indent="0" algn="l" defTabSz="457200" rtl="0" eaLnBrk="1" latinLnBrk="0" hangingPunct="1">
        <a:spcBef>
          <a:spcPts val="0"/>
        </a:spcBef>
        <a:spcAft>
          <a:spcPts val="600"/>
        </a:spcAft>
        <a:buFont typeface="Arial"/>
        <a:buNone/>
        <a:defRPr sz="1800" b="1" i="0" kern="1200">
          <a:solidFill>
            <a:schemeClr val="tx2"/>
          </a:solidFill>
          <a:latin typeface="Gill Sans Infant Std"/>
          <a:ea typeface="+mn-ea"/>
          <a:cs typeface="Gill Sans Infant Std"/>
        </a:defRPr>
      </a:lvl1pPr>
      <a:lvl2pPr marL="0" indent="0" algn="l" defTabSz="457200" rtl="0" eaLnBrk="1" latinLnBrk="0" hangingPunct="1">
        <a:spcBef>
          <a:spcPts val="0"/>
        </a:spcBef>
        <a:spcAft>
          <a:spcPts val="600"/>
        </a:spcAft>
        <a:buFont typeface="Arial"/>
        <a:buNone/>
        <a:defRPr sz="1500" b="0" i="0" kern="1200">
          <a:solidFill>
            <a:schemeClr val="tx1"/>
          </a:solidFill>
          <a:latin typeface="Gill Sans Infant Std"/>
          <a:ea typeface="+mn-ea"/>
          <a:cs typeface="Gill Sans Infant Std"/>
        </a:defRPr>
      </a:lvl2pPr>
      <a:lvl3pPr marL="266700" indent="-266700" algn="l" defTabSz="4572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/>
        <a:buChar char="•"/>
        <a:defRPr sz="1400" b="0" i="0" kern="1200">
          <a:solidFill>
            <a:schemeClr val="tx1"/>
          </a:solidFill>
          <a:latin typeface="Gill Sans Infant Std"/>
          <a:ea typeface="+mn-ea"/>
          <a:cs typeface="Gill Sans Infant Std"/>
        </a:defRPr>
      </a:lvl3pPr>
      <a:lvl4pPr marL="541338" indent="-274638" algn="l" defTabSz="457200" rtl="0" eaLnBrk="1" latinLnBrk="0" hangingPunct="1">
        <a:spcBef>
          <a:spcPts val="0"/>
        </a:spcBef>
        <a:spcAft>
          <a:spcPts val="600"/>
        </a:spcAft>
        <a:buFont typeface="Arial"/>
        <a:buChar char="–"/>
        <a:defRPr sz="1300" b="0" i="0" kern="1200">
          <a:solidFill>
            <a:schemeClr val="tx1"/>
          </a:solidFill>
          <a:latin typeface="Gill Sans Infant Std"/>
          <a:ea typeface="+mn-ea"/>
          <a:cs typeface="Gill Sans Infant Std"/>
        </a:defRPr>
      </a:lvl4pPr>
      <a:lvl5pPr marL="808038" indent="-266700" algn="l" defTabSz="4572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/>
        <a:buChar char="•"/>
        <a:defRPr sz="1200" b="0" i="0" kern="1200">
          <a:solidFill>
            <a:schemeClr val="tx1"/>
          </a:solidFill>
          <a:latin typeface="Gill Sans Infant Std"/>
          <a:ea typeface="+mn-ea"/>
          <a:cs typeface="Gill Sans Infant St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91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47637" y="741809"/>
            <a:ext cx="8837612" cy="4971157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"Kroppen min eier jeg", Undervisningsopplegg for 1.-4. trinn.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79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47637" y="744110"/>
            <a:ext cx="8837613" cy="4966554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"Kroppen min eier jeg", Undervisningsopplegg for 1.-4. trinn.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57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51729" y="744110"/>
            <a:ext cx="8829429" cy="4966554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"Kroppen min eier jeg", Undervisningsopplegg for 1.-4. trinn.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77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51729" y="744110"/>
            <a:ext cx="8829429" cy="4966554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"Kroppen min eier jeg", Undervisningsopplegg for 1.-4. trinn.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94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"Kroppen min eier jeg", Undervisningsopplegg for 1.-4. trinn.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14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88310" y="1844824"/>
            <a:ext cx="4698402" cy="43704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br>
              <a:rPr lang="en-US" sz="3000" dirty="0">
                <a:latin typeface="Gill Sans Infant Std"/>
                <a:cs typeface="Gill Sans Infant Std"/>
              </a:rPr>
            </a:br>
            <a:r>
              <a:rPr lang="en-US" sz="4400" dirty="0">
                <a:latin typeface="Trade Gothic LT Com Cn" panose="020B0806040303020004" pitchFamily="34" charset="0"/>
                <a:cs typeface="Gill Sans Infant Std"/>
              </a:rPr>
              <a:t>KROPPEN MIN EIER JEG</a:t>
            </a:r>
          </a:p>
          <a:p>
            <a:pPr algn="ctr"/>
            <a:endParaRPr lang="en-US" sz="3000" dirty="0">
              <a:latin typeface="Gill Sans Infant Std"/>
              <a:cs typeface="Gill Sans Infant Std"/>
            </a:endParaRPr>
          </a:p>
          <a:p>
            <a:pPr algn="ctr"/>
            <a:r>
              <a:rPr lang="en-US" sz="3000" dirty="0" err="1">
                <a:latin typeface="Gill Sans Infant Std"/>
                <a:cs typeface="Gill Sans Infant Std"/>
              </a:rPr>
              <a:t>Skjermbilder</a:t>
            </a:r>
            <a:r>
              <a:rPr lang="en-US" sz="3000" dirty="0">
                <a:latin typeface="Gill Sans Infant Std"/>
                <a:cs typeface="Gill Sans Infant Std"/>
              </a:rPr>
              <a:t> </a:t>
            </a:r>
            <a:r>
              <a:rPr lang="en-US" sz="3000" dirty="0" err="1">
                <a:latin typeface="Gill Sans Infant Std"/>
                <a:cs typeface="Gill Sans Infant Std"/>
              </a:rPr>
              <a:t>til</a:t>
            </a:r>
            <a:r>
              <a:rPr lang="en-US" sz="3000" dirty="0">
                <a:latin typeface="Gill Sans Infant Std"/>
                <a:cs typeface="Gill Sans Infant Std"/>
              </a:rPr>
              <a:t> Episode 3:</a:t>
            </a:r>
          </a:p>
          <a:p>
            <a:pPr algn="ctr"/>
            <a:endParaRPr lang="en-US" sz="3000" dirty="0">
              <a:latin typeface="Gill Sans Infant Std"/>
              <a:cs typeface="Gill Sans Infant Std"/>
            </a:endParaRPr>
          </a:p>
          <a:p>
            <a:pPr algn="ctr"/>
            <a:r>
              <a:rPr lang="en-US" sz="3000" dirty="0">
                <a:latin typeface="Gill Sans Infant Std"/>
                <a:cs typeface="Gill Sans Infant Std"/>
              </a:rPr>
              <a:t>Å VÆRE REDD </a:t>
            </a:r>
          </a:p>
          <a:p>
            <a:pPr algn="ctr"/>
            <a:endParaRPr lang="en-US" sz="3000" dirty="0">
              <a:latin typeface="Gill Sans Infant Std"/>
              <a:cs typeface="Gill Sans Infant Std"/>
            </a:endParaRPr>
          </a:p>
          <a:p>
            <a:pPr algn="ctr"/>
            <a:endParaRPr lang="en-US" sz="3000" dirty="0">
              <a:latin typeface="Gill Sans Infant Std"/>
              <a:cs typeface="Gill Sans Infant Std"/>
            </a:endParaRPr>
          </a:p>
          <a:p>
            <a:pPr algn="ctr"/>
            <a:endParaRPr lang="en-US" sz="3000" dirty="0">
              <a:latin typeface="Gill Sans Infant Std" pitchFamily="34" charset="0"/>
              <a:cs typeface="Gill Sans Infant Std"/>
            </a:endParaRPr>
          </a:p>
        </p:txBody>
      </p:sp>
    </p:spTree>
    <p:extLst>
      <p:ext uri="{BB962C8B-B14F-4D97-AF65-F5344CB8AC3E}">
        <p14:creationId xmlns:p14="http://schemas.microsoft.com/office/powerpoint/2010/main" val="99300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47637" y="741809"/>
            <a:ext cx="8837613" cy="4971157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"Kroppen min eier jeg", Undervisningsopplegg for 1.-4. trinn.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52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51729" y="744110"/>
            <a:ext cx="8829429" cy="4966554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"Kroppen min eier jeg", Undervisningsopplegg for 1.-4. trinn.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6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51729" y="744110"/>
            <a:ext cx="8829429" cy="4966554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"Kroppen min eier jeg", Undervisningsopplegg for 1.-4. trinn.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67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47637" y="741809"/>
            <a:ext cx="8837612" cy="4971157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"Kroppen min eier jeg", Undervisningsopplegg for 1.-4. trinn.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66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"Kroppen min eier jeg", Undervisningsopplegg for 1.-4. trinn.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19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88310" y="1844824"/>
            <a:ext cx="4698402" cy="34470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br>
              <a:rPr lang="en-US" sz="3000" dirty="0">
                <a:latin typeface="Gill Sans Infant Std"/>
                <a:cs typeface="Gill Sans Infant Std"/>
              </a:rPr>
            </a:br>
            <a:r>
              <a:rPr lang="en-US" sz="4400" dirty="0">
                <a:latin typeface="Trade Gothic LT Com Cn" panose="020B0806040303020004" pitchFamily="34" charset="0"/>
                <a:cs typeface="Gill Sans Infant Std"/>
              </a:rPr>
              <a:t>KROPPEN MIN EIER JEG</a:t>
            </a:r>
          </a:p>
          <a:p>
            <a:pPr algn="ctr"/>
            <a:endParaRPr lang="en-US" sz="3000" dirty="0">
              <a:latin typeface="Gill Sans Infant Std"/>
              <a:cs typeface="Gill Sans Infant Std"/>
            </a:endParaRPr>
          </a:p>
          <a:p>
            <a:pPr algn="ctr"/>
            <a:r>
              <a:rPr lang="en-US" sz="3000" dirty="0" err="1">
                <a:latin typeface="Gill Sans Infant Std"/>
                <a:cs typeface="Gill Sans Infant Std"/>
              </a:rPr>
              <a:t>Skjermbilder</a:t>
            </a:r>
            <a:r>
              <a:rPr lang="en-US" sz="3000" dirty="0">
                <a:latin typeface="Gill Sans Infant Std"/>
                <a:cs typeface="Gill Sans Infant Std"/>
              </a:rPr>
              <a:t> </a:t>
            </a:r>
            <a:r>
              <a:rPr lang="en-US" sz="3000" dirty="0" err="1">
                <a:latin typeface="Gill Sans Infant Std"/>
                <a:cs typeface="Gill Sans Infant Std"/>
              </a:rPr>
              <a:t>til</a:t>
            </a:r>
            <a:r>
              <a:rPr lang="en-US" sz="3000" dirty="0">
                <a:latin typeface="Gill Sans Infant Std"/>
                <a:cs typeface="Gill Sans Infant Std"/>
              </a:rPr>
              <a:t> Episode 4:</a:t>
            </a:r>
          </a:p>
          <a:p>
            <a:pPr algn="ctr"/>
            <a:endParaRPr lang="en-US" sz="3000" dirty="0">
              <a:latin typeface="Gill Sans Infant Std"/>
              <a:cs typeface="Gill Sans Infant Std"/>
            </a:endParaRPr>
          </a:p>
          <a:p>
            <a:pPr algn="ctr"/>
            <a:r>
              <a:rPr lang="en-US" sz="3000" dirty="0">
                <a:latin typeface="Gill Sans Infant Std"/>
                <a:cs typeface="Gill Sans Infant Std"/>
              </a:rPr>
              <a:t>DET ER ALDRI DIN SKYLD</a:t>
            </a:r>
          </a:p>
          <a:p>
            <a:pPr algn="ctr"/>
            <a:endParaRPr lang="en-US" sz="3000" dirty="0">
              <a:latin typeface="Gill Sans Infant Std" pitchFamily="34" charset="0"/>
              <a:cs typeface="Gill Sans Infant Std"/>
            </a:endParaRPr>
          </a:p>
        </p:txBody>
      </p:sp>
    </p:spTree>
    <p:extLst>
      <p:ext uri="{BB962C8B-B14F-4D97-AF65-F5344CB8AC3E}">
        <p14:creationId xmlns:p14="http://schemas.microsoft.com/office/powerpoint/2010/main" val="1698074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dirty="0"/>
              <a:t>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"Kroppen min eier jeg", Undervisningsopplegg for 1.-4. trinn.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88310" y="1844824"/>
            <a:ext cx="4698402" cy="34470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br>
              <a:rPr lang="en-US" sz="3000" dirty="0">
                <a:latin typeface="Gill Sans Infant Std"/>
                <a:cs typeface="Gill Sans Infant Std"/>
              </a:rPr>
            </a:br>
            <a:r>
              <a:rPr lang="en-US" sz="4400" dirty="0">
                <a:latin typeface="Trade Gothic LT Com Cn" panose="020B0806040303020004" pitchFamily="34" charset="0"/>
                <a:cs typeface="Gill Sans Infant Std"/>
              </a:rPr>
              <a:t>KROPPEN MIN EIER JEG</a:t>
            </a:r>
          </a:p>
          <a:p>
            <a:pPr algn="ctr"/>
            <a:endParaRPr lang="en-US" sz="3000" dirty="0">
              <a:latin typeface="Gill Sans Infant Std"/>
              <a:cs typeface="Gill Sans Infant Std"/>
            </a:endParaRPr>
          </a:p>
          <a:p>
            <a:pPr algn="ctr"/>
            <a:r>
              <a:rPr lang="en-US" sz="3000" dirty="0" err="1">
                <a:latin typeface="Gill Sans Infant Std"/>
                <a:cs typeface="Gill Sans Infant Std"/>
              </a:rPr>
              <a:t>Skjermbilder</a:t>
            </a:r>
            <a:r>
              <a:rPr lang="en-US" sz="3000" dirty="0">
                <a:latin typeface="Gill Sans Infant Std"/>
                <a:cs typeface="Gill Sans Infant Std"/>
              </a:rPr>
              <a:t> </a:t>
            </a:r>
            <a:r>
              <a:rPr lang="en-US" sz="3000" dirty="0" err="1">
                <a:latin typeface="Gill Sans Infant Std"/>
                <a:cs typeface="Gill Sans Infant Std"/>
              </a:rPr>
              <a:t>til</a:t>
            </a:r>
            <a:r>
              <a:rPr lang="en-US" sz="3000" dirty="0">
                <a:latin typeface="Gill Sans Infant Std"/>
                <a:cs typeface="Gill Sans Infant Std"/>
              </a:rPr>
              <a:t> Episode 1:</a:t>
            </a:r>
          </a:p>
          <a:p>
            <a:pPr algn="ctr"/>
            <a:endParaRPr lang="en-US" sz="3000" dirty="0">
              <a:latin typeface="Gill Sans Infant Std"/>
              <a:cs typeface="Gill Sans Infant Std"/>
            </a:endParaRPr>
          </a:p>
          <a:p>
            <a:pPr algn="ctr"/>
            <a:r>
              <a:rPr lang="en-US" sz="3000" dirty="0">
                <a:latin typeface="Gill Sans Infant Std"/>
                <a:cs typeface="Gill Sans Infant Std"/>
              </a:rPr>
              <a:t>KROPPEN ER DIN</a:t>
            </a:r>
          </a:p>
          <a:p>
            <a:pPr algn="ctr"/>
            <a:endParaRPr lang="en-US" sz="3000" dirty="0">
              <a:latin typeface="Gill Sans Infant Std" pitchFamily="34" charset="0"/>
              <a:cs typeface="Gill Sans Infant Std"/>
            </a:endParaRPr>
          </a:p>
        </p:txBody>
      </p:sp>
    </p:spTree>
    <p:extLst>
      <p:ext uri="{BB962C8B-B14F-4D97-AF65-F5344CB8AC3E}">
        <p14:creationId xmlns:p14="http://schemas.microsoft.com/office/powerpoint/2010/main" val="4185640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47637" y="741809"/>
            <a:ext cx="8837613" cy="4971157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"Kroppen min eier jeg", Undervisningsopplegg for 1.-4. trinn.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03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51729" y="744110"/>
            <a:ext cx="8829429" cy="4966554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"Kroppen min eier jeg", Undervisningsopplegg for 1.-4. trinn.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45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50960" y="744110"/>
            <a:ext cx="8830966" cy="4966554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"Kroppen min eier jeg", Undervisningsopplegg for 1.-4. trinn.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15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51729" y="744110"/>
            <a:ext cx="8829429" cy="4966554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"Kroppen min eier jeg", Undervisningsopplegg for 1.-4. trinn.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68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51729" y="744110"/>
            <a:ext cx="8829429" cy="4966553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"Kroppen min eier jeg", Undervisningsopplegg for 1.-4. trinn.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0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51730" y="744110"/>
            <a:ext cx="8829427" cy="4966553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"Kroppen min eier jeg", Undervisningsopplegg for 1.-4. trinn.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05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47637" y="741809"/>
            <a:ext cx="8837613" cy="4971157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"Kroppen min eier jeg", Undervisningsopplegg for 1.-4. trinn.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62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47637" y="741809"/>
            <a:ext cx="8837613" cy="4971157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"Kroppen min eier jeg", Undervisningsopplegg for 1.-4. trinn.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08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47637" y="741809"/>
            <a:ext cx="8837613" cy="4971157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"Kroppen min eier jeg", Undervisningsopplegg for 1.-4. trinn.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326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47637" y="741809"/>
            <a:ext cx="8837613" cy="4971157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"Kroppen min eier jeg", Undervisningsopplegg for 1.-4. trinn.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73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47637" y="741809"/>
            <a:ext cx="8837612" cy="4971157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"Kroppen min eier jeg", Undervisningsopplegg for 1.-4. trinn.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511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"Kroppen min eier jeg", Undervisningsopplegg for 1.-4. trinn.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88310" y="1844824"/>
            <a:ext cx="4698402" cy="34470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br>
              <a:rPr lang="en-US" sz="3000" dirty="0">
                <a:latin typeface="Gill Sans Infant Std"/>
                <a:cs typeface="Gill Sans Infant Std"/>
              </a:rPr>
            </a:br>
            <a:r>
              <a:rPr lang="en-US" sz="4400" dirty="0">
                <a:latin typeface="Trade Gothic LT Com Cn" panose="020B0806040303020004" pitchFamily="34" charset="0"/>
                <a:cs typeface="Gill Sans Infant Std"/>
              </a:rPr>
              <a:t>KROPPEN MIN EIER JEG</a:t>
            </a:r>
          </a:p>
          <a:p>
            <a:pPr algn="ctr"/>
            <a:endParaRPr lang="en-US" sz="3000" dirty="0">
              <a:latin typeface="Gill Sans Infant Std"/>
              <a:cs typeface="Gill Sans Infant Std"/>
            </a:endParaRPr>
          </a:p>
          <a:p>
            <a:pPr algn="ctr"/>
            <a:r>
              <a:rPr lang="en-US" sz="3000" dirty="0" err="1">
                <a:latin typeface="Gill Sans Infant Std"/>
                <a:cs typeface="Gill Sans Infant Std"/>
              </a:rPr>
              <a:t>Skjermbilder</a:t>
            </a:r>
            <a:r>
              <a:rPr lang="en-US" sz="3000" dirty="0">
                <a:latin typeface="Gill Sans Infant Std"/>
                <a:cs typeface="Gill Sans Infant Std"/>
              </a:rPr>
              <a:t> </a:t>
            </a:r>
            <a:r>
              <a:rPr lang="en-US" sz="3000" dirty="0" err="1">
                <a:latin typeface="Gill Sans Infant Std"/>
                <a:cs typeface="Gill Sans Infant Std"/>
              </a:rPr>
              <a:t>til</a:t>
            </a:r>
            <a:r>
              <a:rPr lang="en-US" sz="3000" dirty="0">
                <a:latin typeface="Gill Sans Infant Std"/>
                <a:cs typeface="Gill Sans Infant Std"/>
              </a:rPr>
              <a:t> Episode 2</a:t>
            </a:r>
          </a:p>
          <a:p>
            <a:pPr algn="ctr"/>
            <a:endParaRPr lang="en-US" sz="3000" dirty="0">
              <a:latin typeface="Gill Sans Infant Std"/>
              <a:cs typeface="Gill Sans Infant Std"/>
            </a:endParaRPr>
          </a:p>
          <a:p>
            <a:pPr algn="ctr"/>
            <a:r>
              <a:rPr lang="en-US" sz="3000" dirty="0">
                <a:latin typeface="Gill Sans Infant Std"/>
                <a:cs typeface="Gill Sans Infant Std"/>
              </a:rPr>
              <a:t>NORGES LOVER</a:t>
            </a:r>
          </a:p>
          <a:p>
            <a:pPr algn="ctr"/>
            <a:endParaRPr lang="en-US" sz="3000" dirty="0">
              <a:latin typeface="Gill Sans Infant Std" pitchFamily="34" charset="0"/>
              <a:cs typeface="Gill Sans Infant Std"/>
            </a:endParaRPr>
          </a:p>
        </p:txBody>
      </p:sp>
    </p:spTree>
    <p:extLst>
      <p:ext uri="{BB962C8B-B14F-4D97-AF65-F5344CB8AC3E}">
        <p14:creationId xmlns:p14="http://schemas.microsoft.com/office/powerpoint/2010/main" val="1207598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47637" y="741809"/>
            <a:ext cx="8837613" cy="4971157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"Kroppen min eier jeg", Undervisningsopplegg for 1.-4. trinn.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40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47637" y="741809"/>
            <a:ext cx="8837612" cy="4971157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"Kroppen min eier jeg", Undervisningsopplegg for 1.-4. trinn.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16566"/>
      </p:ext>
    </p:extLst>
  </p:cSld>
  <p:clrMapOvr>
    <a:masterClrMapping/>
  </p:clrMapOvr>
</p:sld>
</file>

<file path=ppt/theme/theme1.xml><?xml version="1.0" encoding="utf-8"?>
<a:theme xmlns:a="http://schemas.openxmlformats.org/drawingml/2006/main" name="STC_Template_APR16">
  <a:themeElements>
    <a:clrScheme name="Save the Children 1">
      <a:dk1>
        <a:srgbClr val="222221"/>
      </a:dk1>
      <a:lt1>
        <a:srgbClr val="FFFFFF"/>
      </a:lt1>
      <a:dk2>
        <a:srgbClr val="F20F0E"/>
      </a:dk2>
      <a:lt2>
        <a:srgbClr val="D1CCBD"/>
      </a:lt2>
      <a:accent1>
        <a:srgbClr val="9A3324"/>
      </a:accent1>
      <a:accent2>
        <a:srgbClr val="FF4C02"/>
      </a:accent2>
      <a:accent3>
        <a:srgbClr val="F2A900"/>
      </a:accent3>
      <a:accent4>
        <a:srgbClr val="009CA6"/>
      </a:accent4>
      <a:accent5>
        <a:srgbClr val="F31512"/>
      </a:accent5>
      <a:accent6>
        <a:srgbClr val="D1CCBD"/>
      </a:accent6>
      <a:hlink>
        <a:srgbClr val="9A3324"/>
      </a:hlink>
      <a:folHlink>
        <a:srgbClr val="FF4C02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 dirty="0" smtClean="0">
            <a:latin typeface="Gill Sans Infant Std"/>
            <a:cs typeface="Gill Sans Infant Std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sz="1500" dirty="0" smtClean="0">
            <a:latin typeface="Gill Sans Infant Std"/>
            <a:cs typeface="Gill Sans Infant Std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- mal 2016.potx" id="{1964A521-7991-4974-8652-F5884B1E51B2}" vid="{3F271BF4-A2AF-4F3B-90A3-A8A0CA13D43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CITaxDocumentCategoryTaxHTField0 xmlns="31ecfac1-8640-455a-af69-15217165cd13">
      <Terms xmlns="http://schemas.microsoft.com/office/infopath/2007/PartnerControls">
        <TermInfo xmlns="http://schemas.microsoft.com/office/infopath/2007/PartnerControls">
          <TermName xmlns="http://schemas.microsoft.com/office/infopath/2007/PartnerControls">Template</TermName>
          <TermId xmlns="http://schemas.microsoft.com/office/infopath/2007/PartnerControls">3a3e57aa-e85c-49e3-a634-c235e5c4a404</TermId>
        </TermInfo>
      </Terms>
    </SCITaxDocumentCategoryTaxHTField0>
    <SCIDescription xmlns="31ecfac1-8640-455a-af69-15217165cd13" xsi:nil="true"/>
    <TaxCatchAll xmlns="b1a25d56-6f3d-4cf9-8f75-af00573b6dbd">
      <Value>32</Value>
    </TaxCatchAll>
    <hf3cb19d93274dd4a954d2a38d346da2 xmlns="31ecfac1-8640-455a-af69-15217165cd13">
      <Terms xmlns="http://schemas.microsoft.com/office/infopath/2007/PartnerControls"/>
    </hf3cb19d93274dd4a954d2a38d346da2>
    <SCITaxPrimaryLocationTaxHTField0 xmlns="31ecfac1-8640-455a-af69-15217165cd13">
      <Terms xmlns="http://schemas.microsoft.com/office/infopath/2007/PartnerControls"/>
    </SCITaxPrimaryLocationTaxHTField0>
    <pf715dc0cfc0480ca55f460094e55658 xmlns="31ecfac1-8640-455a-af69-15217165cd13">
      <Terms xmlns="http://schemas.microsoft.com/office/infopath/2007/PartnerControls"/>
    </pf715dc0cfc0480ca55f460094e55658>
    <SCITaxAssociatedLocationsTaxHTField0 xmlns="31ecfac1-8640-455a-af69-15217165cd13">
      <Terms xmlns="http://schemas.microsoft.com/office/infopath/2007/PartnerControls"/>
    </SCITaxAssociatedLocationsTaxHTField0>
    <SCITaxPrimaryThemeTaxHTField0 xmlns="31ecfac1-8640-455a-af69-15217165cd13">
      <Terms xmlns="http://schemas.microsoft.com/office/infopath/2007/PartnerControls"/>
    </SCITaxPrimaryThemeTaxHTField0>
    <j168436e50074b7294ee483a75505636 xmlns="31ecfac1-8640-455a-af69-15217165cd13">
      <Terms xmlns="http://schemas.microsoft.com/office/infopath/2007/PartnerControls"/>
    </j168436e50074b7294ee483a75505636>
    <_dlc_DocId xmlns="31ecfac1-8640-455a-af69-15217165cd13">REDDBARNA-2087814387-79</_dlc_DocId>
    <_dlc_DocIdUrl xmlns="31ecfac1-8640-455a-af69-15217165cd13">
      <Url>https://savethechildren1.sharepoint.com/sites/ReddBarna/_layouts/15/DocIdRedir.aspx?ID=REDDBARNA-2087814387-79</Url>
      <Description>REDDBARNA-2087814387-79</Description>
    </_dlc_DocIdUrl>
    <k46ae347f2fb4b5c8718b5401f05e088 xmlns="31ecfac1-8640-455a-af69-15217165cd13">
      <Terms xmlns="http://schemas.microsoft.com/office/infopath/2007/PartnerControls"/>
    </k46ae347f2fb4b5c8718b5401f05e088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NorNet Document" ma:contentTypeID="0x0101005E81AAECBD79AD45841FE7DAD6E016AE0056868662D8D35846BFC55A5D0F384968" ma:contentTypeVersion="66" ma:contentTypeDescription="Type used for most documents stored in NorNet." ma:contentTypeScope="" ma:versionID="e2d8a0c4d7aa5469b24379fdf46c3b28">
  <xsd:schema xmlns:xsd="http://www.w3.org/2001/XMLSchema" xmlns:xs="http://www.w3.org/2001/XMLSchema" xmlns:p="http://schemas.microsoft.com/office/2006/metadata/properties" xmlns:ns2="31ecfac1-8640-455a-af69-15217165cd13" xmlns:ns3="b1a25d56-6f3d-4cf9-8f75-af00573b6dbd" xmlns:ns4="11f7300f-8325-443a-8668-b682652b5a9d" targetNamespace="http://schemas.microsoft.com/office/2006/metadata/properties" ma:root="true" ma:fieldsID="aa6341456e24cce69783fd607d9c069a" ns2:_="" ns3:_="" ns4:_="">
    <xsd:import namespace="31ecfac1-8640-455a-af69-15217165cd13"/>
    <xsd:import namespace="b1a25d56-6f3d-4cf9-8f75-af00573b6dbd"/>
    <xsd:import namespace="11f7300f-8325-443a-8668-b682652b5a9d"/>
    <xsd:element name="properties">
      <xsd:complexType>
        <xsd:sequence>
          <xsd:element name="documentManagement">
            <xsd:complexType>
              <xsd:all>
                <xsd:element ref="ns2:SCIDescription" minOccurs="0"/>
                <xsd:element ref="ns2:SCITaxPrimaryThemeTaxHTField0" minOccurs="0"/>
                <xsd:element ref="ns2:SCITaxAssociatedLocationsTaxHTField0" minOccurs="0"/>
                <xsd:element ref="ns2:pf715dc0cfc0480ca55f460094e55658" minOccurs="0"/>
                <xsd:element ref="ns2:SCITaxPrimaryLocationTaxHTField0" minOccurs="0"/>
                <xsd:element ref="ns2:SCITaxDocumentCategoryTaxHTField0" minOccurs="0"/>
                <xsd:element ref="ns2:j168436e50074b7294ee483a75505636" minOccurs="0"/>
                <xsd:element ref="ns2:hf3cb19d93274dd4a954d2a38d346da2" minOccurs="0"/>
                <xsd:element ref="ns3:TaxCatchAll" minOccurs="0"/>
                <xsd:element ref="ns3:TaxCatchAllLabel" minOccurs="0"/>
                <xsd:element ref="ns2:_dlc_DocId" minOccurs="0"/>
                <xsd:element ref="ns2:_dlc_DocIdUrl" minOccurs="0"/>
                <xsd:element ref="ns2:_dlc_DocIdPersistId" minOccurs="0"/>
                <xsd:element ref="ns2:k46ae347f2fb4b5c8718b5401f05e088" minOccurs="0"/>
                <xsd:element ref="ns4:MediaServiceMetadata" minOccurs="0"/>
                <xsd:element ref="ns4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ecfac1-8640-455a-af69-15217165cd13" elementFormDefault="qualified">
    <xsd:import namespace="http://schemas.microsoft.com/office/2006/documentManagement/types"/>
    <xsd:import namespace="http://schemas.microsoft.com/office/infopath/2007/PartnerControls"/>
    <xsd:element name="SCIDescription" ma:index="6" nillable="true" ma:displayName="Description" ma:hidden="true" ma:internalName="SCIDescription" ma:readOnly="false">
      <xsd:simpleType>
        <xsd:restriction base="dms:Note"/>
      </xsd:simpleType>
    </xsd:element>
    <xsd:element name="SCITaxPrimaryThemeTaxHTField0" ma:index="11" nillable="true" ma:taxonomy="true" ma:internalName="SCITaxPrimaryThemeTaxHTField0" ma:taxonomyFieldName="SCITaxPrimaryTheme" ma:displayName="Primary Theme" ma:readOnly="false" ma:fieldId="{0523a147-d7ae-4854-b015-4120e1116bf8}" ma:sspId="b23ec234-cbf3-4cc2-a0ae-2bfafc310c72" ma:termSetId="b91b5ff9-3058-4b81-b822-5f143eb3220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CITaxAssociatedLocationsTaxHTField0" ma:index="13" nillable="true" ma:taxonomy="true" ma:internalName="SCITaxAssociatedLocationsTaxHTField0" ma:taxonomyFieldName="SCITaxAssociatedLocations" ma:displayName="Country" ma:readOnly="false" ma:fieldId="{2b775793-49bc-47b4-8bc2-ce1bf8f6e953}" ma:taxonomyMulti="true" ma:sspId="b23ec234-cbf3-4cc2-a0ae-2bfafc310c72" ma:termSetId="d400bf98-d9d3-4554-9448-6ffc03da634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f715dc0cfc0480ca55f460094e55658" ma:index="16" nillable="true" ma:taxonomy="true" ma:internalName="pf715dc0cfc0480ca55f460094e55658" ma:taxonomyFieldName="SCIPrimaryDepartment" ma:displayName="Function" ma:readOnly="false" ma:fieldId="{9f715dc0-cfc0-480c-a55f-460094e55658}" ma:sspId="b23ec234-cbf3-4cc2-a0ae-2bfafc310c72" ma:termSetId="7be2ebcb-ed1c-4476-9b6a-ff381e2e56f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CITaxPrimaryLocationTaxHTField0" ma:index="18" nillable="true" ma:taxonomy="true" ma:internalName="SCITaxPrimaryLocationTaxHTField0" ma:taxonomyFieldName="SCITaxPrimaryLocation" ma:displayName="Region" ma:readOnly="false" ma:fieldId="{e72cfabe-b5eb-4621-8384-9c9fabd563ad}" ma:sspId="b23ec234-cbf3-4cc2-a0ae-2bfafc310c72" ma:termSetId="d400bf98-d9d3-4554-9448-6ffc03da634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CITaxDocumentCategoryTaxHTField0" ma:index="19" ma:taxonomy="true" ma:internalName="SCITaxDocumentCategoryTaxHTField0" ma:taxonomyFieldName="SCITaxDocumentCategory" ma:displayName="Document Category" ma:readOnly="false" ma:fieldId="{269f8d06-a768-4e12-81dc-ad46cc6c79d4}" ma:sspId="b23ec234-cbf3-4cc2-a0ae-2bfafc310c72" ma:termSetId="e7cb5c7a-2e71-4414-bc95-2f5b47ef110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168436e50074b7294ee483a75505636" ma:index="20" nillable="true" ma:taxonomy="true" ma:internalName="j168436e50074b7294ee483a75505636" ma:taxonomyFieldName="SOF" ma:displayName="SOF" ma:readOnly="false" ma:fieldId="{3168436e-5007-4b72-94ee-483a75505636}" ma:sspId="b23ec234-cbf3-4cc2-a0ae-2bfafc310c72" ma:termSetId="77d72aea-4933-4ec5-8c84-b07955c0036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f3cb19d93274dd4a954d2a38d346da2" ma:index="21" nillable="true" ma:taxonomy="true" ma:internalName="hf3cb19d93274dd4a954d2a38d346da2" ma:taxonomyFieldName="Donor" ma:displayName="Donor" ma:readOnly="false" ma:fieldId="{1f3cb19d-9327-4dd4-a954-d2a38d346da2}" ma:sspId="b23ec234-cbf3-4cc2-a0ae-2bfafc310c72" ma:termSetId="10405da4-6bd2-4e54-9491-9567eb204f3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" ma:index="25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k46ae347f2fb4b5c8718b5401f05e088" ma:index="28" nillable="true" ma:taxonomy="true" ma:internalName="k46ae347f2fb4b5c8718b5401f05e088" ma:taxonomyFieldName="Year" ma:displayName="Year" ma:default="" ma:fieldId="{446ae347-f2fb-4b5c-8718-b5401f05e088}" ma:sspId="b23ec234-cbf3-4cc2-a0ae-2bfafc310c72" ma:termSetId="1f5ae1a5-9832-4422-92e1-140c48ccf5bd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a25d56-6f3d-4cf9-8f75-af00573b6dbd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description="" ma:hidden="true" ma:list="{6da4614d-895b-484d-9d3a-5b2a87472b57}" ma:internalName="TaxCatchAll" ma:readOnly="false" ma:showField="CatchAllData" ma:web="31ecfac1-8640-455a-af69-15217165cd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3" nillable="true" ma:displayName="Taxonomy Catch All Column1" ma:description="" ma:hidden="true" ma:list="{6da4614d-895b-484d-9d3a-5b2a87472b57}" ma:internalName="TaxCatchAllLabel" ma:readOnly="true" ma:showField="CatchAllDataLabel" ma:web="31ecfac1-8640-455a-af69-15217165cd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f7300f-8325-443a-8668-b682652b5a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937998-E2D0-4E83-BAF5-10CD0697E6A5}">
  <ds:schemaRefs>
    <ds:schemaRef ds:uri="http://schemas.openxmlformats.org/package/2006/metadata/core-properties"/>
    <ds:schemaRef ds:uri="11f7300f-8325-443a-8668-b682652b5a9d"/>
    <ds:schemaRef ds:uri="http://schemas.microsoft.com/office/2006/documentManagement/types"/>
    <ds:schemaRef ds:uri="b1a25d56-6f3d-4cf9-8f75-af00573b6dbd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31ecfac1-8640-455a-af69-15217165cd1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BCB8004-D9D1-44FA-B998-8497781F282D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ADDA29BC-3496-4954-AC9F-6A6A343A801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48083EB1-FD64-4FFC-9C75-D785E4CF3A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ecfac1-8640-455a-af69-15217165cd13"/>
    <ds:schemaRef ds:uri="b1a25d56-6f3d-4cf9-8f75-af00573b6dbd"/>
    <ds:schemaRef ds:uri="11f7300f-8325-443a-8668-b682652b5a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- mal 2016</Template>
  <TotalTime>139</TotalTime>
  <Words>3921</Words>
  <Application>Microsoft Office PowerPoint</Application>
  <PresentationFormat>On-screen Show (4:3)</PresentationFormat>
  <Paragraphs>497</Paragraphs>
  <Slides>26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Gill Sans Infant MT</vt:lpstr>
      <vt:lpstr>Gill Sans Infant Std</vt:lpstr>
      <vt:lpstr>Gill Sans MT</vt:lpstr>
      <vt:lpstr>Trade Gothic LT Com Cn</vt:lpstr>
      <vt:lpstr>TradeGothic LT CondEighteen</vt:lpstr>
      <vt:lpstr>STC_Template_APR16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DesignBridge 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 PowerPoint</dc:title>
  <dc:creator>Jon Ørevik</dc:creator>
  <cp:lastModifiedBy>Silje Vold</cp:lastModifiedBy>
  <cp:revision>1</cp:revision>
  <dcterms:created xsi:type="dcterms:W3CDTF">2019-02-04T09:52:28Z</dcterms:created>
  <dcterms:modified xsi:type="dcterms:W3CDTF">2019-03-21T12:37:27Z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0x0101005E81AAECBD79AD45841FE7DAD6E016AE0056868662D8D35846BFC55A5D0F384968</vt:lpwstr>
  </property>
  <property fmtid="{D5CDD505-2E9C-101B-9397-08002B2CF9AE}" pid="3" name="_dlc_DocIdItemGuid">
    <vt:lpwstr>3da99bbb-2677-4585-b1b4-7e265366ab02</vt:lpwstr>
  </property>
  <property fmtid="{D5CDD505-2E9C-101B-9397-08002B2CF9AE}" pid="4" name="Donor">
    <vt:lpwstr/>
  </property>
  <property fmtid="{D5CDD505-2E9C-101B-9397-08002B2CF9AE}" pid="5" name="SCIPrimaryDepartment">
    <vt:lpwstr/>
  </property>
  <property fmtid="{D5CDD505-2E9C-101B-9397-08002B2CF9AE}" pid="6" name="SCITaxDocumentCategory">
    <vt:lpwstr>32;#Template|3a3e57aa-e85c-49e3-a634-c235e5c4a404</vt:lpwstr>
  </property>
  <property fmtid="{D5CDD505-2E9C-101B-9397-08002B2CF9AE}" pid="7" name="SCITaxPrimaryTheme">
    <vt:lpwstr/>
  </property>
  <property fmtid="{D5CDD505-2E9C-101B-9397-08002B2CF9AE}" pid="8" name="SOF">
    <vt:lpwstr/>
  </property>
  <property fmtid="{D5CDD505-2E9C-101B-9397-08002B2CF9AE}" pid="9" name="SCITaxPrimaryLocation">
    <vt:lpwstr/>
  </property>
  <property fmtid="{D5CDD505-2E9C-101B-9397-08002B2CF9AE}" pid="10" name="SCITaxAssociatedLocations">
    <vt:lpwstr/>
  </property>
  <property fmtid="{D5CDD505-2E9C-101B-9397-08002B2CF9AE}" pid="11" name="Year">
    <vt:lpwstr/>
  </property>
</Properties>
</file>