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74" r:id="rId5"/>
  </p:sldMasterIdLst>
  <p:notesMasterIdLst>
    <p:notesMasterId r:id="rId20"/>
  </p:notesMasterIdLst>
  <p:handoutMasterIdLst>
    <p:handoutMasterId r:id="rId21"/>
  </p:handoutMasterIdLst>
  <p:sldIdLst>
    <p:sldId id="310" r:id="rId6"/>
    <p:sldId id="475" r:id="rId7"/>
    <p:sldId id="477" r:id="rId8"/>
    <p:sldId id="404" r:id="rId9"/>
    <p:sldId id="458" r:id="rId10"/>
    <p:sldId id="467" r:id="rId11"/>
    <p:sldId id="472" r:id="rId12"/>
    <p:sldId id="463" r:id="rId13"/>
    <p:sldId id="373" r:id="rId14"/>
    <p:sldId id="428" r:id="rId15"/>
    <p:sldId id="476" r:id="rId16"/>
    <p:sldId id="462" r:id="rId17"/>
    <p:sldId id="452" r:id="rId18"/>
    <p:sldId id="473" r:id="rId19"/>
  </p:sldIdLst>
  <p:sldSz cx="9144000" cy="6858000" type="screen4x3"/>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73">
          <p15:clr>
            <a:srgbClr val="A4A3A4"/>
          </p15:clr>
        </p15:guide>
        <p15:guide id="2" orient="horz" pos="738">
          <p15:clr>
            <a:srgbClr val="A4A3A4"/>
          </p15:clr>
        </p15:guide>
        <p15:guide id="3" orient="horz" pos="997">
          <p15:clr>
            <a:srgbClr val="A4A3A4"/>
          </p15:clr>
        </p15:guide>
        <p15:guide id="4" pos="5658">
          <p15:clr>
            <a:srgbClr val="A4A3A4"/>
          </p15:clr>
        </p15:guide>
        <p15:guide id="5" pos="95">
          <p15:clr>
            <a:srgbClr val="A4A3A4"/>
          </p15:clr>
        </p15:guide>
        <p15:guide id="6" pos="272">
          <p15:clr>
            <a:srgbClr val="A4A3A4"/>
          </p15:clr>
        </p15:guide>
        <p15:guide id="7" pos="287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ia Strand" initials="MS" lastIdx="19" clrIdx="0">
    <p:extLst>
      <p:ext uri="{19B8F6BF-5375-455C-9EA6-DF929625EA0E}">
        <p15:presenceInfo xmlns:p15="http://schemas.microsoft.com/office/powerpoint/2012/main" userId="S-1-5-21-2086476525-3972161053-3680550446-36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0007"/>
    <a:srgbClr val="F60006"/>
    <a:srgbClr val="F1030A"/>
    <a:srgbClr val="ED0409"/>
    <a:srgbClr val="ED100C"/>
    <a:srgbClr val="ED1C10"/>
    <a:srgbClr val="ED1F13"/>
    <a:srgbClr val="EA1F17"/>
    <a:srgbClr val="E12417"/>
    <a:srgbClr val="DD2B1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86444D-B66C-45BB-A5E4-657989C7AB4E}" v="11" dt="2021-03-10T14:33:42.157"/>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65119" autoAdjust="0"/>
  </p:normalViewPr>
  <p:slideViewPr>
    <p:cSldViewPr snapToObjects="1" showGuides="1">
      <p:cViewPr varScale="1">
        <p:scale>
          <a:sx n="84" d="100"/>
          <a:sy n="84" d="100"/>
        </p:scale>
        <p:origin x="2346" y="96"/>
      </p:cViewPr>
      <p:guideLst>
        <p:guide orient="horz" pos="3973"/>
        <p:guide orient="horz" pos="738"/>
        <p:guide orient="horz" pos="997"/>
        <p:guide pos="5658"/>
        <p:guide pos="95"/>
        <p:guide pos="272"/>
        <p:guide pos="2879"/>
      </p:guideLst>
    </p:cSldViewPr>
  </p:slideViewPr>
  <p:notesTextViewPr>
    <p:cViewPr>
      <p:scale>
        <a:sx n="100" d="100"/>
        <a:sy n="100" d="100"/>
      </p:scale>
      <p:origin x="0" y="0"/>
    </p:cViewPr>
  </p:notesTextViewPr>
  <p:sorterViewPr>
    <p:cViewPr varScale="1">
      <p:scale>
        <a:sx n="1" d="1"/>
        <a:sy n="1" d="1"/>
      </p:scale>
      <p:origin x="0" y="-961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lie Forbes Holmen" userId="eaa28f29-2818-4f10-80b5-d5860db224b8" providerId="ADAL" clId="{9286444D-B66C-45BB-A5E4-657989C7AB4E}"/>
    <pc:docChg chg="custSel addSld delSld modSld">
      <pc:chgData name="Emilie Forbes Holmen" userId="eaa28f29-2818-4f10-80b5-d5860db224b8" providerId="ADAL" clId="{9286444D-B66C-45BB-A5E4-657989C7AB4E}" dt="2021-03-10T14:33:42.938" v="323" actId="20577"/>
      <pc:docMkLst>
        <pc:docMk/>
      </pc:docMkLst>
      <pc:sldChg chg="del">
        <pc:chgData name="Emilie Forbes Holmen" userId="eaa28f29-2818-4f10-80b5-d5860db224b8" providerId="ADAL" clId="{9286444D-B66C-45BB-A5E4-657989C7AB4E}" dt="2021-03-10T14:29:04.697" v="64" actId="2696"/>
        <pc:sldMkLst>
          <pc:docMk/>
          <pc:sldMk cId="1572501560" sldId="334"/>
        </pc:sldMkLst>
      </pc:sldChg>
      <pc:sldChg chg="modNotesTx">
        <pc:chgData name="Emilie Forbes Holmen" userId="eaa28f29-2818-4f10-80b5-d5860db224b8" providerId="ADAL" clId="{9286444D-B66C-45BB-A5E4-657989C7AB4E}" dt="2021-03-10T14:31:11.877" v="110" actId="20577"/>
        <pc:sldMkLst>
          <pc:docMk/>
          <pc:sldMk cId="2114525343" sldId="404"/>
        </pc:sldMkLst>
      </pc:sldChg>
      <pc:sldChg chg="addSp delSp modSp mod modNotesTx">
        <pc:chgData name="Emilie Forbes Holmen" userId="eaa28f29-2818-4f10-80b5-d5860db224b8" providerId="ADAL" clId="{9286444D-B66C-45BB-A5E4-657989C7AB4E}" dt="2021-03-10T14:32:48.896" v="298" actId="20577"/>
        <pc:sldMkLst>
          <pc:docMk/>
          <pc:sldMk cId="776253585" sldId="428"/>
        </pc:sldMkLst>
        <pc:spChg chg="mod">
          <ac:chgData name="Emilie Forbes Holmen" userId="eaa28f29-2818-4f10-80b5-d5860db224b8" providerId="ADAL" clId="{9286444D-B66C-45BB-A5E4-657989C7AB4E}" dt="2021-03-10T14:30:15.352" v="70" actId="1076"/>
          <ac:spMkLst>
            <pc:docMk/>
            <pc:sldMk cId="776253585" sldId="428"/>
            <ac:spMk id="2" creationId="{BAD203E9-7A9A-4EEB-8806-75FB7B36B58D}"/>
          </ac:spMkLst>
        </pc:spChg>
        <pc:spChg chg="del">
          <ac:chgData name="Emilie Forbes Holmen" userId="eaa28f29-2818-4f10-80b5-d5860db224b8" providerId="ADAL" clId="{9286444D-B66C-45BB-A5E4-657989C7AB4E}" dt="2021-03-10T14:30:07.765" v="67" actId="478"/>
          <ac:spMkLst>
            <pc:docMk/>
            <pc:sldMk cId="776253585" sldId="428"/>
            <ac:spMk id="3" creationId="{BA77FDD9-9C8F-4800-8EF1-68F55F702597}"/>
          </ac:spMkLst>
        </pc:spChg>
        <pc:spChg chg="add del mod">
          <ac:chgData name="Emilie Forbes Holmen" userId="eaa28f29-2818-4f10-80b5-d5860db224b8" providerId="ADAL" clId="{9286444D-B66C-45BB-A5E4-657989C7AB4E}" dt="2021-03-10T14:30:10.297" v="69" actId="478"/>
          <ac:spMkLst>
            <pc:docMk/>
            <pc:sldMk cId="776253585" sldId="428"/>
            <ac:spMk id="6" creationId="{34608C11-AFFA-48D0-99D3-C4630DC6FE16}"/>
          </ac:spMkLst>
        </pc:spChg>
      </pc:sldChg>
      <pc:sldChg chg="modNotesTx">
        <pc:chgData name="Emilie Forbes Holmen" userId="eaa28f29-2818-4f10-80b5-d5860db224b8" providerId="ADAL" clId="{9286444D-B66C-45BB-A5E4-657989C7AB4E}" dt="2021-03-10T14:31:37.010" v="149" actId="20577"/>
        <pc:sldMkLst>
          <pc:docMk/>
          <pc:sldMk cId="4110055100" sldId="458"/>
        </pc:sldMkLst>
      </pc:sldChg>
      <pc:sldChg chg="delSp modSp mod modNotesTx">
        <pc:chgData name="Emilie Forbes Holmen" userId="eaa28f29-2818-4f10-80b5-d5860db224b8" providerId="ADAL" clId="{9286444D-B66C-45BB-A5E4-657989C7AB4E}" dt="2021-03-10T14:33:20.252" v="309" actId="1076"/>
        <pc:sldMkLst>
          <pc:docMk/>
          <pc:sldMk cId="280140622" sldId="462"/>
        </pc:sldMkLst>
        <pc:picChg chg="del">
          <ac:chgData name="Emilie Forbes Holmen" userId="eaa28f29-2818-4f10-80b5-d5860db224b8" providerId="ADAL" clId="{9286444D-B66C-45BB-A5E4-657989C7AB4E}" dt="2021-03-10T14:33:07.235" v="305" actId="478"/>
          <ac:picMkLst>
            <pc:docMk/>
            <pc:sldMk cId="280140622" sldId="462"/>
            <ac:picMk id="6" creationId="{38E6020C-0A3A-4A2D-B2DC-5DABED270952}"/>
          </ac:picMkLst>
        </pc:picChg>
        <pc:picChg chg="mod">
          <ac:chgData name="Emilie Forbes Holmen" userId="eaa28f29-2818-4f10-80b5-d5860db224b8" providerId="ADAL" clId="{9286444D-B66C-45BB-A5E4-657989C7AB4E}" dt="2021-03-10T14:33:20.252" v="309" actId="1076"/>
          <ac:picMkLst>
            <pc:docMk/>
            <pc:sldMk cId="280140622" sldId="462"/>
            <ac:picMk id="8" creationId="{1567DC90-59FB-4D1F-905E-67CCAD54F32B}"/>
          </ac:picMkLst>
        </pc:picChg>
        <pc:picChg chg="mod">
          <ac:chgData name="Emilie Forbes Holmen" userId="eaa28f29-2818-4f10-80b5-d5860db224b8" providerId="ADAL" clId="{9286444D-B66C-45BB-A5E4-657989C7AB4E}" dt="2021-03-10T14:33:15.486" v="307" actId="1076"/>
          <ac:picMkLst>
            <pc:docMk/>
            <pc:sldMk cId="280140622" sldId="462"/>
            <ac:picMk id="4098" creationId="{7D796267-3893-413C-8652-4931621E6C44}"/>
          </ac:picMkLst>
        </pc:picChg>
      </pc:sldChg>
      <pc:sldChg chg="modSp modNotesTx">
        <pc:chgData name="Emilie Forbes Holmen" userId="eaa28f29-2818-4f10-80b5-d5860db224b8" providerId="ADAL" clId="{9286444D-B66C-45BB-A5E4-657989C7AB4E}" dt="2021-03-10T14:32:24.025" v="237" actId="20577"/>
        <pc:sldMkLst>
          <pc:docMk/>
          <pc:sldMk cId="2758844202" sldId="463"/>
        </pc:sldMkLst>
        <pc:picChg chg="mod">
          <ac:chgData name="Emilie Forbes Holmen" userId="eaa28f29-2818-4f10-80b5-d5860db224b8" providerId="ADAL" clId="{9286444D-B66C-45BB-A5E4-657989C7AB4E}" dt="2021-03-10T14:29:40.264" v="65" actId="14826"/>
          <ac:picMkLst>
            <pc:docMk/>
            <pc:sldMk cId="2758844202" sldId="463"/>
            <ac:picMk id="1030" creationId="{E6A37EAD-0B9F-40E2-8481-9F197C0BC711}"/>
          </ac:picMkLst>
        </pc:picChg>
      </pc:sldChg>
      <pc:sldChg chg="modNotesTx">
        <pc:chgData name="Emilie Forbes Holmen" userId="eaa28f29-2818-4f10-80b5-d5860db224b8" providerId="ADAL" clId="{9286444D-B66C-45BB-A5E4-657989C7AB4E}" dt="2021-03-10T14:32:00.677" v="194" actId="20577"/>
        <pc:sldMkLst>
          <pc:docMk/>
          <pc:sldMk cId="113653506" sldId="472"/>
        </pc:sldMkLst>
      </pc:sldChg>
      <pc:sldChg chg="modNotesTx">
        <pc:chgData name="Emilie Forbes Holmen" userId="eaa28f29-2818-4f10-80b5-d5860db224b8" providerId="ADAL" clId="{9286444D-B66C-45BB-A5E4-657989C7AB4E}" dt="2021-03-10T14:33:42.938" v="323" actId="20577"/>
        <pc:sldMkLst>
          <pc:docMk/>
          <pc:sldMk cId="2611554478" sldId="473"/>
        </pc:sldMkLst>
      </pc:sldChg>
      <pc:sldChg chg="modNotesTx">
        <pc:chgData name="Emilie Forbes Holmen" userId="eaa28f29-2818-4f10-80b5-d5860db224b8" providerId="ADAL" clId="{9286444D-B66C-45BB-A5E4-657989C7AB4E}" dt="2021-03-10T14:32:59.413" v="304" actId="20577"/>
        <pc:sldMkLst>
          <pc:docMk/>
          <pc:sldMk cId="3464662219" sldId="476"/>
        </pc:sldMkLst>
      </pc:sldChg>
      <pc:sldChg chg="modSp add mod modNotesTx">
        <pc:chgData name="Emilie Forbes Holmen" userId="eaa28f29-2818-4f10-80b5-d5860db224b8" providerId="ADAL" clId="{9286444D-B66C-45BB-A5E4-657989C7AB4E}" dt="2021-03-10T14:28:59.998" v="63" actId="20577"/>
        <pc:sldMkLst>
          <pc:docMk/>
          <pc:sldMk cId="3863144590" sldId="477"/>
        </pc:sldMkLst>
        <pc:spChg chg="mod">
          <ac:chgData name="Emilie Forbes Holmen" userId="eaa28f29-2818-4f10-80b5-d5860db224b8" providerId="ADAL" clId="{9286444D-B66C-45BB-A5E4-657989C7AB4E}" dt="2021-03-10T14:28:11.245" v="6" actId="20577"/>
          <ac:spMkLst>
            <pc:docMk/>
            <pc:sldMk cId="3863144590" sldId="477"/>
            <ac:spMk id="6" creationId="{00000000-0000-0000-0000-000000000000}"/>
          </ac:spMkLst>
        </pc:spChg>
        <pc:picChg chg="mod">
          <ac:chgData name="Emilie Forbes Holmen" userId="eaa28f29-2818-4f10-80b5-d5860db224b8" providerId="ADAL" clId="{9286444D-B66C-45BB-A5E4-657989C7AB4E}" dt="2021-03-10T14:28:08.591" v="1" actId="1076"/>
          <ac:picMkLst>
            <pc:docMk/>
            <pc:sldMk cId="3863144590" sldId="477"/>
            <ac:picMk id="9" creationId="{EC7B3718-982F-4E7F-85DA-937EA52714FA}"/>
          </ac:picMkLst>
        </pc:picChg>
      </pc:sldChg>
      <pc:sldMasterChg chg="delSldLayout">
        <pc:chgData name="Emilie Forbes Holmen" userId="eaa28f29-2818-4f10-80b5-d5860db224b8" providerId="ADAL" clId="{9286444D-B66C-45BB-A5E4-657989C7AB4E}" dt="2021-03-10T14:29:04.697" v="64" actId="2696"/>
        <pc:sldMasterMkLst>
          <pc:docMk/>
          <pc:sldMasterMk cId="1751922608" sldId="2147483674"/>
        </pc:sldMasterMkLst>
        <pc:sldLayoutChg chg="del">
          <pc:chgData name="Emilie Forbes Holmen" userId="eaa28f29-2818-4f10-80b5-d5860db224b8" providerId="ADAL" clId="{9286444D-B66C-45BB-A5E4-657989C7AB4E}" dt="2021-03-10T14:29:04.697" v="64" actId="2696"/>
          <pc:sldLayoutMkLst>
            <pc:docMk/>
            <pc:sldMasterMk cId="1751922608" sldId="2147483674"/>
            <pc:sldLayoutMk cId="316643559" sldId="2147483691"/>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889938"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777607" y="0"/>
            <a:ext cx="2889938" cy="496332"/>
          </a:xfrm>
          <a:prstGeom prst="rect">
            <a:avLst/>
          </a:prstGeom>
        </p:spPr>
        <p:txBody>
          <a:bodyPr vert="horz" lIns="91440" tIns="45720" rIns="91440" bIns="45720" rtlCol="0"/>
          <a:lstStyle>
            <a:lvl1pPr algn="r">
              <a:defRPr sz="1200"/>
            </a:lvl1pPr>
          </a:lstStyle>
          <a:p>
            <a:fld id="{4E0D6A37-291F-4E46-BB73-3B99CE153558}" type="datetimeFigureOut">
              <a:rPr lang="en-US" smtClean="0"/>
              <a:t>3/10/2021</a:t>
            </a:fld>
            <a:endParaRPr lang="en-US"/>
          </a:p>
        </p:txBody>
      </p:sp>
      <p:sp>
        <p:nvSpPr>
          <p:cNvPr id="4" name="Footer Placeholder 3"/>
          <p:cNvSpPr>
            <a:spLocks noGrp="1"/>
          </p:cNvSpPr>
          <p:nvPr>
            <p:ph type="ftr" sz="quarter" idx="2"/>
          </p:nvPr>
        </p:nvSpPr>
        <p:spPr>
          <a:xfrm>
            <a:off x="1" y="9428583"/>
            <a:ext cx="2889938" cy="49633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777607" y="9428583"/>
            <a:ext cx="2889938" cy="496332"/>
          </a:xfrm>
          <a:prstGeom prst="rect">
            <a:avLst/>
          </a:prstGeom>
        </p:spPr>
        <p:txBody>
          <a:bodyPr vert="horz" lIns="91440" tIns="45720" rIns="91440" bIns="45720" rtlCol="0" anchor="b"/>
          <a:lstStyle>
            <a:lvl1pPr algn="r">
              <a:defRPr sz="1200"/>
            </a:lvl1pPr>
          </a:lstStyle>
          <a:p>
            <a:fld id="{FBB6E366-02D8-9240-8F65-12E2F8F2864D}" type="slidenum">
              <a:rPr lang="en-US" smtClean="0"/>
              <a:t>‹#›</a:t>
            </a:fld>
            <a:endParaRPr lang="en-US"/>
          </a:p>
        </p:txBody>
      </p:sp>
    </p:spTree>
    <p:extLst>
      <p:ext uri="{BB962C8B-B14F-4D97-AF65-F5344CB8AC3E}">
        <p14:creationId xmlns:p14="http://schemas.microsoft.com/office/powerpoint/2010/main" val="27867992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889938"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77607" y="0"/>
            <a:ext cx="2889938" cy="496332"/>
          </a:xfrm>
          <a:prstGeom prst="rect">
            <a:avLst/>
          </a:prstGeom>
        </p:spPr>
        <p:txBody>
          <a:bodyPr vert="horz" lIns="91440" tIns="45720" rIns="91440" bIns="45720" rtlCol="0"/>
          <a:lstStyle>
            <a:lvl1pPr algn="r">
              <a:defRPr sz="1200"/>
            </a:lvl1pPr>
          </a:lstStyle>
          <a:p>
            <a:fld id="{06CCCD24-79A0-1B45-AEA8-F931F4D6188E}" type="datetimeFigureOut">
              <a:rPr lang="en-US" smtClean="0"/>
              <a:t>3/10/2021</a:t>
            </a:fld>
            <a:endParaRPr lang="en-US"/>
          </a:p>
        </p:txBody>
      </p:sp>
      <p:sp>
        <p:nvSpPr>
          <p:cNvPr id="4" name="Slide Image Placeholder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6909" y="4715154"/>
            <a:ext cx="533527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428583"/>
            <a:ext cx="2889938"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77607" y="9428583"/>
            <a:ext cx="2889938" cy="496332"/>
          </a:xfrm>
          <a:prstGeom prst="rect">
            <a:avLst/>
          </a:prstGeom>
        </p:spPr>
        <p:txBody>
          <a:bodyPr vert="horz" lIns="91440" tIns="45720" rIns="91440" bIns="45720" rtlCol="0" anchor="b"/>
          <a:lstStyle>
            <a:lvl1pPr algn="r">
              <a:defRPr sz="1200"/>
            </a:lvl1pPr>
          </a:lstStyle>
          <a:p>
            <a:fld id="{23FFFF08-BA74-3E4E-B67B-CFCBDE5D9836}" type="slidenum">
              <a:rPr lang="en-US" smtClean="0"/>
              <a:t>‹#›</a:t>
            </a:fld>
            <a:endParaRPr lang="en-US"/>
          </a:p>
        </p:txBody>
      </p:sp>
    </p:spTree>
    <p:extLst>
      <p:ext uri="{BB962C8B-B14F-4D97-AF65-F5344CB8AC3E}">
        <p14:creationId xmlns:p14="http://schemas.microsoft.com/office/powerpoint/2010/main" val="155473884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tv.nrk.no/serie/overgrep/sesong/5/episode/2"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tv.nrk.no/serie/vold/sesong/5/episode/1"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rs.reddbarna.no/"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iskriminering.reddbarna.no/film-det-magiske-klasserommet"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vimeo.com/208309751"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23FFFF08-BA74-3E4E-B67B-CFCBDE5D9836}" type="slidenum">
              <a:rPr lang="en-US" smtClean="0"/>
              <a:t>1</a:t>
            </a:fld>
            <a:endParaRPr lang="en-US"/>
          </a:p>
        </p:txBody>
      </p:sp>
    </p:spTree>
    <p:extLst>
      <p:ext uri="{BB962C8B-B14F-4D97-AF65-F5344CB8AC3E}">
        <p14:creationId xmlns:p14="http://schemas.microsoft.com/office/powerpoint/2010/main" val="1207272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noProof="0" dirty="0" err="1">
                <a:solidFill>
                  <a:schemeClr val="tx1"/>
                </a:solidFill>
                <a:latin typeface="+mn-lt"/>
                <a:ea typeface="+mn-ea"/>
                <a:cs typeface="+mn-cs"/>
              </a:rPr>
              <a:t>Trykk</a:t>
            </a:r>
            <a:r>
              <a:rPr lang="en-US" sz="1200" kern="1200" noProof="0" dirty="0">
                <a:solidFill>
                  <a:schemeClr val="tx1"/>
                </a:solidFill>
                <a:latin typeface="+mn-lt"/>
                <a:ea typeface="+mn-ea"/>
                <a:cs typeface="+mn-cs"/>
              </a:rPr>
              <a:t> </a:t>
            </a:r>
            <a:r>
              <a:rPr lang="en-US" sz="1200" kern="1200" noProof="0" dirty="0" err="1">
                <a:solidFill>
                  <a:schemeClr val="tx1"/>
                </a:solidFill>
                <a:latin typeface="+mn-lt"/>
                <a:ea typeface="+mn-ea"/>
                <a:cs typeface="+mn-cs"/>
              </a:rPr>
              <a:t>eventuelt</a:t>
            </a:r>
            <a:r>
              <a:rPr lang="en-US" sz="1200" kern="1200" noProof="0" dirty="0">
                <a:solidFill>
                  <a:schemeClr val="tx1"/>
                </a:solidFill>
                <a:latin typeface="+mn-lt"/>
                <a:ea typeface="+mn-ea"/>
                <a:cs typeface="+mn-cs"/>
              </a:rPr>
              <a:t> </a:t>
            </a:r>
            <a:r>
              <a:rPr lang="en-US" sz="1200" kern="1200" noProof="0" dirty="0" err="1">
                <a:solidFill>
                  <a:schemeClr val="tx1"/>
                </a:solidFill>
                <a:latin typeface="+mn-lt"/>
                <a:ea typeface="+mn-ea"/>
                <a:cs typeface="+mn-cs"/>
              </a:rPr>
              <a:t>på</a:t>
            </a:r>
            <a:r>
              <a:rPr lang="en-US" sz="1200" kern="1200" noProof="0" dirty="0">
                <a:solidFill>
                  <a:schemeClr val="tx1"/>
                </a:solidFill>
                <a:latin typeface="+mn-lt"/>
                <a:ea typeface="+mn-ea"/>
                <a:cs typeface="+mn-cs"/>
              </a:rPr>
              <a:t> </a:t>
            </a:r>
            <a:r>
              <a:rPr lang="en-US" sz="1200" kern="1200" noProof="0" dirty="0" err="1">
                <a:solidFill>
                  <a:schemeClr val="tx1"/>
                </a:solidFill>
                <a:latin typeface="+mn-lt"/>
                <a:ea typeface="+mn-ea"/>
                <a:cs typeface="+mn-cs"/>
              </a:rPr>
              <a:t>linken</a:t>
            </a:r>
            <a:r>
              <a:rPr lang="en-US" sz="1200" kern="1200" noProof="0" dirty="0">
                <a:solidFill>
                  <a:schemeClr val="tx1"/>
                </a:solidFill>
                <a:latin typeface="+mn-lt"/>
                <a:ea typeface="+mn-ea"/>
                <a:cs typeface="+mn-cs"/>
              </a:rPr>
              <a:t> og vis </a:t>
            </a:r>
            <a:r>
              <a:rPr lang="en-US" sz="1200" kern="1200" noProof="0" dirty="0" err="1">
                <a:solidFill>
                  <a:schemeClr val="tx1"/>
                </a:solidFill>
                <a:latin typeface="+mn-lt"/>
                <a:ea typeface="+mn-ea"/>
                <a:cs typeface="+mn-cs"/>
              </a:rPr>
              <a:t>frem</a:t>
            </a:r>
            <a:r>
              <a:rPr lang="en-US" sz="1200" kern="1200" noProof="0" dirty="0">
                <a:solidFill>
                  <a:schemeClr val="tx1"/>
                </a:solidFill>
                <a:latin typeface="+mn-lt"/>
                <a:ea typeface="+mn-ea"/>
                <a:cs typeface="+mn-cs"/>
              </a:rPr>
              <a:t> </a:t>
            </a:r>
            <a:r>
              <a:rPr lang="en-US" sz="1200" kern="1200" noProof="0" dirty="0" err="1">
                <a:solidFill>
                  <a:schemeClr val="tx1"/>
                </a:solidFill>
                <a:latin typeface="+mn-lt"/>
                <a:ea typeface="+mn-ea"/>
                <a:cs typeface="+mn-cs"/>
              </a:rPr>
              <a:t>en</a:t>
            </a:r>
            <a:r>
              <a:rPr lang="en-US" sz="1200" kern="1200" noProof="0" dirty="0">
                <a:solidFill>
                  <a:schemeClr val="tx1"/>
                </a:solidFill>
                <a:latin typeface="+mn-lt"/>
                <a:ea typeface="+mn-ea"/>
                <a:cs typeface="+mn-cs"/>
              </a:rPr>
              <a:t> episode </a:t>
            </a:r>
            <a:r>
              <a:rPr lang="en-US" sz="1200" kern="1200" noProof="0" dirty="0" err="1">
                <a:solidFill>
                  <a:schemeClr val="tx1"/>
                </a:solidFill>
                <a:latin typeface="+mn-lt"/>
                <a:ea typeface="+mn-ea"/>
                <a:cs typeface="+mn-cs"/>
              </a:rPr>
              <a:t>fra</a:t>
            </a:r>
            <a:r>
              <a:rPr lang="en-US" sz="1200" kern="1200" noProof="0" dirty="0">
                <a:solidFill>
                  <a:schemeClr val="tx1"/>
                </a:solidFill>
                <a:latin typeface="+mn-lt"/>
                <a:ea typeface="+mn-ea"/>
                <a:cs typeface="+mn-cs"/>
              </a:rPr>
              <a:t> </a:t>
            </a:r>
            <a:r>
              <a:rPr lang="en-US" sz="1200" kern="1200" noProof="0" dirty="0" err="1">
                <a:solidFill>
                  <a:schemeClr val="tx1"/>
                </a:solidFill>
                <a:latin typeface="+mn-lt"/>
                <a:ea typeface="+mn-ea"/>
                <a:cs typeface="+mn-cs"/>
              </a:rPr>
              <a:t>Kroppen</a:t>
            </a:r>
            <a:r>
              <a:rPr lang="en-US" sz="1200" kern="1200" noProof="0" dirty="0">
                <a:solidFill>
                  <a:schemeClr val="tx1"/>
                </a:solidFill>
                <a:latin typeface="+mn-lt"/>
                <a:ea typeface="+mn-ea"/>
                <a:cs typeface="+mn-cs"/>
              </a:rPr>
              <a:t> min </a:t>
            </a:r>
            <a:r>
              <a:rPr lang="en-US" sz="1200" kern="1200" noProof="0" dirty="0" err="1">
                <a:solidFill>
                  <a:schemeClr val="tx1"/>
                </a:solidFill>
                <a:latin typeface="+mn-lt"/>
                <a:ea typeface="+mn-ea"/>
                <a:cs typeface="+mn-cs"/>
              </a:rPr>
              <a:t>eier</a:t>
            </a:r>
            <a:r>
              <a:rPr lang="en-US" sz="1200" kern="1200" noProof="0" dirty="0">
                <a:solidFill>
                  <a:schemeClr val="tx1"/>
                </a:solidFill>
                <a:latin typeface="+mn-lt"/>
                <a:ea typeface="+mn-ea"/>
                <a:cs typeface="+mn-cs"/>
              </a:rPr>
              <a:t> </a:t>
            </a:r>
            <a:r>
              <a:rPr lang="en-US" sz="1200" kern="1200" noProof="0" dirty="0" err="1">
                <a:solidFill>
                  <a:schemeClr val="tx1"/>
                </a:solidFill>
                <a:latin typeface="+mn-lt"/>
                <a:ea typeface="+mn-ea"/>
                <a:cs typeface="+mn-cs"/>
              </a:rPr>
              <a:t>jeg</a:t>
            </a:r>
            <a:r>
              <a:rPr lang="en-US" sz="1200" kern="1200" noProof="0" dirty="0">
                <a:solidFill>
                  <a:schemeClr val="tx1"/>
                </a:solidFill>
                <a:latin typeface="+mn-lt"/>
                <a:ea typeface="+mn-ea"/>
                <a:cs typeface="+mn-cs"/>
              </a:rPr>
              <a:t>: </a:t>
            </a:r>
            <a:r>
              <a:rPr lang="nb-NO" dirty="0">
                <a:hlinkClick r:id="rId3"/>
              </a:rPr>
              <a:t>https://tv.nrk.no/serie/overgrep/sesong/5/episode/2</a:t>
            </a:r>
            <a:endParaRPr lang="en-US" sz="1200" kern="1200" noProof="0" dirty="0">
              <a:solidFill>
                <a:schemeClr val="tx1"/>
              </a:solidFill>
              <a:latin typeface="+mn-lt"/>
              <a:ea typeface="+mn-ea"/>
              <a:cs typeface="+mn-cs"/>
            </a:endParaRPr>
          </a:p>
          <a:p>
            <a:endParaRPr lang="nb-NO" sz="1200" kern="1200" noProof="0" dirty="0">
              <a:solidFill>
                <a:schemeClr val="tx1"/>
              </a:solidFill>
              <a:latin typeface="+mn-lt"/>
              <a:ea typeface="+mn-ea"/>
              <a:cs typeface="+mn-cs"/>
            </a:endParaRPr>
          </a:p>
          <a:p>
            <a:r>
              <a:rPr lang="nb-NO" sz="1200" kern="1200" noProof="0" dirty="0">
                <a:solidFill>
                  <a:schemeClr val="tx1"/>
                </a:solidFill>
                <a:latin typeface="+mn-lt"/>
                <a:ea typeface="+mn-ea"/>
                <a:cs typeface="+mn-cs"/>
              </a:rPr>
              <a:t>Se alt materiell om vold og seksuelle overgrep her: https://www.reddbarna.no/skole/undervisning-vold-overgrep/</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endParaRPr lang="nb-NO" noProof="0" dirty="0"/>
          </a:p>
        </p:txBody>
      </p:sp>
      <p:sp>
        <p:nvSpPr>
          <p:cNvPr id="4" name="Slide Number Placeholder 3"/>
          <p:cNvSpPr>
            <a:spLocks noGrp="1"/>
          </p:cNvSpPr>
          <p:nvPr>
            <p:ph type="sldNum" sz="quarter" idx="10"/>
          </p:nvPr>
        </p:nvSpPr>
        <p:spPr/>
        <p:txBody>
          <a:bodyPr/>
          <a:lstStyle/>
          <a:p>
            <a:fld id="{23FFFF08-BA74-3E4E-B67B-CFCBDE5D9836}" type="slidenum">
              <a:rPr lang="en-US" smtClean="0"/>
              <a:pPr/>
              <a:t>10</a:t>
            </a:fld>
            <a:endParaRPr lang="en-US"/>
          </a:p>
        </p:txBody>
      </p:sp>
    </p:spTree>
    <p:extLst>
      <p:ext uri="{BB962C8B-B14F-4D97-AF65-F5344CB8AC3E}">
        <p14:creationId xmlns:p14="http://schemas.microsoft.com/office/powerpoint/2010/main" val="2142386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Hvis dere har tid – trykk på linken og se filmen Voksne skal aldri slå: </a:t>
            </a:r>
            <a:r>
              <a:rPr lang="nb-NO" dirty="0">
                <a:hlinkClick r:id="rId3"/>
              </a:rPr>
              <a:t>https://tv.nrk.no/serie/vold/sesong/5/episode/1</a:t>
            </a:r>
            <a:endParaRPr lang="nb-NO" dirty="0"/>
          </a:p>
          <a:p>
            <a:endParaRPr lang="nb-NO" dirty="0"/>
          </a:p>
          <a:p>
            <a:pPr marL="0" marR="0" lvl="0" indent="0" algn="l" defTabSz="457200" rtl="0" eaLnBrk="1" fontAlgn="auto" latinLnBrk="0" hangingPunct="1">
              <a:lnSpc>
                <a:spcPct val="100000"/>
              </a:lnSpc>
              <a:spcBef>
                <a:spcPts val="0"/>
              </a:spcBef>
              <a:spcAft>
                <a:spcPts val="0"/>
              </a:spcAft>
              <a:buClrTx/>
              <a:buSzTx/>
              <a:buFontTx/>
              <a:buNone/>
              <a:tabLst/>
              <a:defRPr/>
            </a:pPr>
            <a:r>
              <a:rPr lang="nb-NO" sz="1200" kern="1200" noProof="0" dirty="0">
                <a:solidFill>
                  <a:schemeClr val="tx1"/>
                </a:solidFill>
                <a:latin typeface="+mn-lt"/>
                <a:ea typeface="+mn-ea"/>
                <a:cs typeface="+mn-cs"/>
              </a:rPr>
              <a:t>Se alt materiell om vold og seksuelle overgrep her: https://www.reddbarna.no/skole/undervisning-vold-overgrep/</a:t>
            </a:r>
          </a:p>
          <a:p>
            <a:endParaRPr lang="nb-NO" dirty="0"/>
          </a:p>
        </p:txBody>
      </p:sp>
      <p:sp>
        <p:nvSpPr>
          <p:cNvPr id="4" name="Plassholder for lysbildenummer 3"/>
          <p:cNvSpPr>
            <a:spLocks noGrp="1"/>
          </p:cNvSpPr>
          <p:nvPr>
            <p:ph type="sldNum" sz="quarter" idx="5"/>
          </p:nvPr>
        </p:nvSpPr>
        <p:spPr/>
        <p:txBody>
          <a:bodyPr/>
          <a:lstStyle/>
          <a:p>
            <a:fld id="{23FFFF08-BA74-3E4E-B67B-CFCBDE5D9836}" type="slidenum">
              <a:rPr lang="en-US" smtClean="0"/>
              <a:t>11</a:t>
            </a:fld>
            <a:endParaRPr lang="en-US"/>
          </a:p>
        </p:txBody>
      </p:sp>
    </p:spTree>
    <p:extLst>
      <p:ext uri="{BB962C8B-B14F-4D97-AF65-F5344CB8AC3E}">
        <p14:creationId xmlns:p14="http://schemas.microsoft.com/office/powerpoint/2010/main" val="3066138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Annet materiell som kan bestilles om temaet vold og seksuelle overgrep: </a:t>
            </a:r>
          </a:p>
          <a:p>
            <a:pPr marL="171450" indent="-171450">
              <a:buFontTx/>
              <a:buChar char="-"/>
            </a:pPr>
            <a:r>
              <a:rPr lang="nb-NO" dirty="0"/>
              <a:t>«5 foreldretips for å snakke med barn om kropp, grenser og overgrep» - kan bestilles eller lastes ned.</a:t>
            </a:r>
          </a:p>
          <a:p>
            <a:pPr marL="171450" indent="-171450">
              <a:buFontTx/>
              <a:buChar char="-"/>
            </a:pPr>
            <a:r>
              <a:rPr lang="nb-NO" dirty="0"/>
              <a:t>Plakat og flyer med «10 ønsker fra barn og unge for å bekjempe seksuelle </a:t>
            </a:r>
            <a:r>
              <a:rPr lang="nb-NO" dirty="0" err="1"/>
              <a:t>overgep</a:t>
            </a:r>
            <a:r>
              <a:rPr lang="nb-NO" dirty="0"/>
              <a:t>» - kan bestilles eller lastes ned.</a:t>
            </a:r>
          </a:p>
          <a:p>
            <a:pPr marL="171450" indent="-171450">
              <a:buFontTx/>
              <a:buChar char="-"/>
            </a:pPr>
            <a:r>
              <a:rPr lang="nb-NO" dirty="0"/>
              <a:t>Snakkebobler med 10 ønsker fra barn og unge – kan bestilles eller lastes ned. </a:t>
            </a:r>
          </a:p>
          <a:p>
            <a:endParaRPr lang="nb-NO" dirty="0"/>
          </a:p>
        </p:txBody>
      </p:sp>
      <p:sp>
        <p:nvSpPr>
          <p:cNvPr id="4" name="Plassholder for lysbildenummer 3"/>
          <p:cNvSpPr>
            <a:spLocks noGrp="1"/>
          </p:cNvSpPr>
          <p:nvPr>
            <p:ph type="sldNum" sz="quarter" idx="10"/>
          </p:nvPr>
        </p:nvSpPr>
        <p:spPr/>
        <p:txBody>
          <a:bodyPr/>
          <a:lstStyle/>
          <a:p>
            <a:fld id="{23FFFF08-BA74-3E4E-B67B-CFCBDE5D9836}" type="slidenum">
              <a:rPr lang="en-US" smtClean="0"/>
              <a:t>12</a:t>
            </a:fld>
            <a:endParaRPr lang="en-US"/>
          </a:p>
        </p:txBody>
      </p:sp>
    </p:spTree>
    <p:extLst>
      <p:ext uri="{BB962C8B-B14F-4D97-AF65-F5344CB8AC3E}">
        <p14:creationId xmlns:p14="http://schemas.microsoft.com/office/powerpoint/2010/main" val="1089163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Dette er et eksempel på at kunnskap om overgrep beskytter barn. Handler om at en episode av «Kroppen min eier jeg» ble vist på skolen. Gutten fortalte om overgrep han var utsatt for av sin far. Skolen varslet barnevernstjeneste og politi, guttens far ble anholdt og innrømmet forholdet. Han ble senere dømt for overgrep.</a:t>
            </a:r>
          </a:p>
        </p:txBody>
      </p:sp>
      <p:sp>
        <p:nvSpPr>
          <p:cNvPr id="4" name="Plassholder for lysbildenummer 3"/>
          <p:cNvSpPr>
            <a:spLocks noGrp="1"/>
          </p:cNvSpPr>
          <p:nvPr>
            <p:ph type="sldNum" sz="quarter" idx="10"/>
          </p:nvPr>
        </p:nvSpPr>
        <p:spPr/>
        <p:txBody>
          <a:bodyPr/>
          <a:lstStyle/>
          <a:p>
            <a:fld id="{23FFFF08-BA74-3E4E-B67B-CFCBDE5D9836}" type="slidenum">
              <a:rPr lang="en-US" smtClean="0"/>
              <a:t>13</a:t>
            </a:fld>
            <a:endParaRPr lang="en-US"/>
          </a:p>
        </p:txBody>
      </p:sp>
    </p:spTree>
    <p:extLst>
      <p:ext uri="{BB962C8B-B14F-4D97-AF65-F5344CB8AC3E}">
        <p14:creationId xmlns:p14="http://schemas.microsoft.com/office/powerpoint/2010/main" val="3802584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Barnas valg: https://www.reddbarna.no/skole/undervisning-demokrati/ </a:t>
            </a:r>
          </a:p>
        </p:txBody>
      </p:sp>
      <p:sp>
        <p:nvSpPr>
          <p:cNvPr id="4" name="Plassholder for lysbildenummer 3"/>
          <p:cNvSpPr>
            <a:spLocks noGrp="1"/>
          </p:cNvSpPr>
          <p:nvPr>
            <p:ph type="sldNum" sz="quarter" idx="5"/>
          </p:nvPr>
        </p:nvSpPr>
        <p:spPr/>
        <p:txBody>
          <a:bodyPr/>
          <a:lstStyle/>
          <a:p>
            <a:fld id="{23FFFF08-BA74-3E4E-B67B-CFCBDE5D9836}" type="slidenum">
              <a:rPr lang="en-US" smtClean="0"/>
              <a:t>14</a:t>
            </a:fld>
            <a:endParaRPr lang="en-US"/>
          </a:p>
        </p:txBody>
      </p:sp>
    </p:spTree>
    <p:extLst>
      <p:ext uri="{BB962C8B-B14F-4D97-AF65-F5344CB8AC3E}">
        <p14:creationId xmlns:p14="http://schemas.microsoft.com/office/powerpoint/2010/main" val="2440393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Redd Barna har gratis undervisningsopplegg om følgende temaer:</a:t>
            </a:r>
          </a:p>
          <a:p>
            <a:pPr marL="171450" indent="-171450">
              <a:buFontTx/>
              <a:buChar char="-"/>
            </a:pPr>
            <a:r>
              <a:rPr lang="nb-NO" dirty="0"/>
              <a:t>Barns rettigheter</a:t>
            </a:r>
          </a:p>
          <a:p>
            <a:pPr marL="171450" indent="-171450">
              <a:buFontTx/>
              <a:buChar char="-"/>
            </a:pPr>
            <a:r>
              <a:rPr lang="nb-NO" dirty="0"/>
              <a:t>FNs </a:t>
            </a:r>
            <a:r>
              <a:rPr lang="nb-NO" dirty="0" err="1"/>
              <a:t>bærekraftsmål</a:t>
            </a:r>
            <a:endParaRPr lang="nb-NO" dirty="0"/>
          </a:p>
          <a:p>
            <a:pPr marL="171450" indent="-171450">
              <a:buFontTx/>
              <a:buChar char="-"/>
            </a:pPr>
            <a:r>
              <a:rPr lang="nb-NO" dirty="0"/>
              <a:t>Nettvett</a:t>
            </a:r>
          </a:p>
          <a:p>
            <a:pPr marL="171450" indent="-171450">
              <a:buFontTx/>
              <a:buChar char="-"/>
            </a:pPr>
            <a:r>
              <a:rPr lang="nb-NO" dirty="0"/>
              <a:t>Beskyttelse mot vold og seksuelle overgrep</a:t>
            </a:r>
          </a:p>
          <a:p>
            <a:pPr marL="171450" indent="-171450">
              <a:buFontTx/>
              <a:buChar char="-"/>
            </a:pPr>
            <a:r>
              <a:rPr lang="nb-NO" dirty="0"/>
              <a:t>Demokrati og valg</a:t>
            </a:r>
          </a:p>
          <a:p>
            <a:pPr marL="171450" indent="-171450">
              <a:buFontTx/>
              <a:buChar char="-"/>
            </a:pPr>
            <a:r>
              <a:rPr lang="nb-NO" dirty="0"/>
              <a:t>Inkludering, elevmedvirkning og gode læringsmiljø</a:t>
            </a:r>
          </a:p>
        </p:txBody>
      </p:sp>
      <p:sp>
        <p:nvSpPr>
          <p:cNvPr id="4" name="Plassholder for lysbildenummer 3"/>
          <p:cNvSpPr>
            <a:spLocks noGrp="1"/>
          </p:cNvSpPr>
          <p:nvPr>
            <p:ph type="sldNum" sz="quarter" idx="5"/>
          </p:nvPr>
        </p:nvSpPr>
        <p:spPr/>
        <p:txBody>
          <a:bodyPr/>
          <a:lstStyle/>
          <a:p>
            <a:fld id="{23FFFF08-BA74-3E4E-B67B-CFCBDE5D9836}" type="slidenum">
              <a:rPr lang="en-US" smtClean="0"/>
              <a:t>2</a:t>
            </a:fld>
            <a:endParaRPr lang="en-US"/>
          </a:p>
        </p:txBody>
      </p:sp>
    </p:spTree>
    <p:extLst>
      <p:ext uri="{BB962C8B-B14F-4D97-AF65-F5344CB8AC3E}">
        <p14:creationId xmlns:p14="http://schemas.microsoft.com/office/powerpoint/2010/main" val="3860686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ser dere en oversikt over alt</a:t>
            </a:r>
            <a:r>
              <a:rPr lang="nb-NO" baseline="0" dirty="0"/>
              <a:t> Redd Barna tilbyr barnehager og skoler. Alt vårt materiell er gratis, og kan lastes ned, bestilles eller brukes digitalt. </a:t>
            </a:r>
          </a:p>
          <a:p>
            <a:endParaRPr lang="nb-NO" baseline="0" dirty="0"/>
          </a:p>
        </p:txBody>
      </p:sp>
      <p:sp>
        <p:nvSpPr>
          <p:cNvPr id="4" name="Plassholder for lysbildenummer 3"/>
          <p:cNvSpPr>
            <a:spLocks noGrp="1"/>
          </p:cNvSpPr>
          <p:nvPr>
            <p:ph type="sldNum" sz="quarter" idx="10"/>
          </p:nvPr>
        </p:nvSpPr>
        <p:spPr/>
        <p:txBody>
          <a:bodyPr/>
          <a:lstStyle/>
          <a:p>
            <a:fld id="{23FFFF08-BA74-3E4E-B67B-CFCBDE5D9836}" type="slidenum">
              <a:rPr lang="en-US" smtClean="0"/>
              <a:t>3</a:t>
            </a:fld>
            <a:endParaRPr lang="en-US"/>
          </a:p>
        </p:txBody>
      </p:sp>
    </p:spTree>
    <p:extLst>
      <p:ext uri="{BB962C8B-B14F-4D97-AF65-F5344CB8AC3E}">
        <p14:creationId xmlns:p14="http://schemas.microsoft.com/office/powerpoint/2010/main" val="1904827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nb-NO" baseline="0" dirty="0"/>
              <a:t>Målgruppe: 1.-4. trinn.</a:t>
            </a:r>
          </a:p>
          <a:p>
            <a:pPr marL="0" marR="0" indent="0" algn="l" defTabSz="914400" rtl="0" eaLnBrk="0" fontAlgn="base" latinLnBrk="0" hangingPunct="0">
              <a:lnSpc>
                <a:spcPct val="100000"/>
              </a:lnSpc>
              <a:spcBef>
                <a:spcPct val="30000"/>
              </a:spcBef>
              <a:spcAft>
                <a:spcPct val="0"/>
              </a:spcAft>
              <a:buClrTx/>
              <a:buSzTx/>
              <a:buFontTx/>
              <a:buNone/>
              <a:tabLst/>
              <a:defRPr/>
            </a:pPr>
            <a:r>
              <a:rPr lang="nb-NO" baseline="0" dirty="0"/>
              <a:t>Rettighetshetsslottet er et digitalt univers der elevene selv trykker seg gjennom ulike rom der de kan lese tegneserier, se film, spille spill og løse oppgaver. En morsom og spennende måte å lære om barns rettigheter på! </a:t>
            </a:r>
          </a:p>
          <a:p>
            <a:pPr marL="0" marR="0" indent="0" algn="l" defTabSz="914400" rtl="0" eaLnBrk="0" fontAlgn="base" latinLnBrk="0" hangingPunct="0">
              <a:lnSpc>
                <a:spcPct val="100000"/>
              </a:lnSpc>
              <a:spcBef>
                <a:spcPct val="30000"/>
              </a:spcBef>
              <a:spcAft>
                <a:spcPct val="0"/>
              </a:spcAft>
              <a:buClrTx/>
              <a:buSzTx/>
              <a:buFontTx/>
              <a:buNone/>
              <a:tabLst/>
              <a:defRPr/>
            </a:pPr>
            <a:r>
              <a:rPr lang="nb-NO" baseline="0" dirty="0"/>
              <a:t>Tegneseriene er lest inn, så elever kan velge om de vil lese selv, eller bli lest for. </a:t>
            </a:r>
          </a:p>
          <a:p>
            <a:endParaRPr lang="nb-NO" baseline="0" dirty="0"/>
          </a:p>
          <a:p>
            <a:r>
              <a:rPr lang="nb-NO" baseline="0" dirty="0"/>
              <a:t>Rettighetsslottet er utarbeidet med støtte fra NORAD, og er oppdatert i 2019. </a:t>
            </a:r>
          </a:p>
          <a:p>
            <a:endParaRPr lang="nb-NO" baseline="0" dirty="0"/>
          </a:p>
          <a:p>
            <a:r>
              <a:rPr lang="nb-NO" dirty="0"/>
              <a:t>Trykk eventuelt på linken i bildet for å vise dine kollegaer hvordan Rettighetsslottet ser ut. Linken ligger også her: </a:t>
            </a:r>
            <a:r>
              <a:rPr lang="nb-NO" dirty="0">
                <a:hlinkClick r:id="rId3"/>
              </a:rPr>
              <a:t>https://rs.reddbarna.no/</a:t>
            </a:r>
            <a:endParaRPr lang="nb-NO" dirty="0"/>
          </a:p>
          <a:p>
            <a:endParaRPr lang="nb-NO" dirty="0"/>
          </a:p>
          <a:p>
            <a:r>
              <a:rPr lang="nb-NO" dirty="0"/>
              <a:t>Rettighetsslottet lærerside: https://www.reddbarna.no/skole/rettighetsslottet/</a:t>
            </a:r>
          </a:p>
          <a:p>
            <a:endParaRPr lang="nb-NO" dirty="0"/>
          </a:p>
        </p:txBody>
      </p:sp>
      <p:sp>
        <p:nvSpPr>
          <p:cNvPr id="4" name="Plassholder for lysbildenummer 3"/>
          <p:cNvSpPr>
            <a:spLocks noGrp="1"/>
          </p:cNvSpPr>
          <p:nvPr>
            <p:ph type="sldNum" sz="quarter" idx="10"/>
          </p:nvPr>
        </p:nvSpPr>
        <p:spPr/>
        <p:txBody>
          <a:bodyPr/>
          <a:lstStyle/>
          <a:p>
            <a:fld id="{51596537-B214-4CFC-AB5A-464A00F98A97}" type="slidenum">
              <a:rPr lang="nb-NO" smtClean="0"/>
              <a:pPr/>
              <a:t>4</a:t>
            </a:fld>
            <a:endParaRPr lang="nb-NO"/>
          </a:p>
        </p:txBody>
      </p:sp>
    </p:spTree>
    <p:extLst>
      <p:ext uri="{BB962C8B-B14F-4D97-AF65-F5344CB8AC3E}">
        <p14:creationId xmlns:p14="http://schemas.microsoft.com/office/powerpoint/2010/main" val="2070206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85750" indent="-285750">
              <a:buFont typeface="Arial" panose="020B0604020202020204" pitchFamily="34" charset="0"/>
              <a:buChar char="•"/>
            </a:pPr>
            <a:r>
              <a:rPr lang="nb-NO" dirty="0"/>
              <a:t>Målgruppe: 5.-10. trinn </a:t>
            </a:r>
          </a:p>
          <a:p>
            <a:endParaRPr lang="nb-NO" dirty="0"/>
          </a:p>
          <a:p>
            <a:pPr marL="285750" indent="-285750">
              <a:buFont typeface="Arial" panose="020B0604020202020204" pitchFamily="34" charset="0"/>
              <a:buChar char="•"/>
            </a:pPr>
            <a:r>
              <a:rPr lang="nb-NO" dirty="0"/>
              <a:t>Digitalt univers hvor elevene lærer om barns rettigheter og FNs </a:t>
            </a:r>
            <a:r>
              <a:rPr lang="nb-NO" dirty="0" err="1"/>
              <a:t>bærekraftsmål</a:t>
            </a:r>
            <a:r>
              <a:rPr lang="nb-NO" dirty="0"/>
              <a:t> gjennom temaene flyktninger, fred, klima, fattig/rik og diskriminering.</a:t>
            </a:r>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r>
              <a:rPr lang="nb-NO" dirty="0"/>
              <a:t>Elevene utforsker og lærer igjennom filmer, bildeserier, oppgaver og spill.</a:t>
            </a:r>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r>
              <a:rPr lang="nb-NO" dirty="0"/>
              <a:t>Oppfyller kompetansemål i KRLE og samfunnsfag (også naturfag i klimarommet)</a:t>
            </a:r>
          </a:p>
          <a:p>
            <a:pPr marL="285750" indent="-285750">
              <a:buFont typeface="Arial" panose="020B0604020202020204" pitchFamily="34" charset="0"/>
              <a:buChar char="•"/>
            </a:pPr>
            <a:r>
              <a:rPr lang="nb-NO" dirty="0"/>
              <a:t>Lærerveiledninger kan lastes ned til alle de ulike temarommene. </a:t>
            </a:r>
          </a:p>
          <a:p>
            <a:pPr marL="285750" indent="-285750">
              <a:buFont typeface="Arial" panose="020B0604020202020204" pitchFamily="34" charset="0"/>
              <a:buChar char="•"/>
            </a:pPr>
            <a:endParaRPr lang="nb-NO" dirty="0"/>
          </a:p>
          <a:p>
            <a:pPr marL="0" indent="0">
              <a:buFont typeface="Arial" panose="020B0604020202020204" pitchFamily="34" charset="0"/>
              <a:buNone/>
            </a:pPr>
            <a:r>
              <a:rPr lang="nb-NO" dirty="0"/>
              <a:t>For å vise dine kollegaer hvordan Det magiske klasserommet fungerer, kan dere eventuelt se denne filmen, som viser rommet Ikke-diskriminering: </a:t>
            </a:r>
            <a:r>
              <a:rPr lang="nb-NO" dirty="0">
                <a:hlinkClick r:id="rId3"/>
              </a:rPr>
              <a:t>https://diskriminering.reddbarna.no/film-det-magiske-klasserommet</a:t>
            </a:r>
            <a:endParaRPr lang="nb-NO" dirty="0"/>
          </a:p>
          <a:p>
            <a:pPr marL="0" indent="0">
              <a:buFont typeface="Arial" panose="020B0604020202020204" pitchFamily="34" charset="0"/>
              <a:buNone/>
            </a:pPr>
            <a:endParaRPr lang="nb-NO" dirty="0"/>
          </a:p>
          <a:p>
            <a:pPr marL="0" indent="0">
              <a:buFont typeface="Arial" panose="020B0604020202020204" pitchFamily="34" charset="0"/>
              <a:buNone/>
            </a:pPr>
            <a:r>
              <a:rPr lang="nb-NO" dirty="0"/>
              <a:t>Det magiske klasserommet lærerside: https://www.reddbarna.no/skole/klasserom-laerer/ </a:t>
            </a:r>
          </a:p>
          <a:p>
            <a:endParaRPr lang="nb-NO" dirty="0"/>
          </a:p>
        </p:txBody>
      </p:sp>
      <p:sp>
        <p:nvSpPr>
          <p:cNvPr id="4" name="Plassholder for lysbildenummer 3"/>
          <p:cNvSpPr>
            <a:spLocks noGrp="1"/>
          </p:cNvSpPr>
          <p:nvPr>
            <p:ph type="sldNum" sz="quarter" idx="10"/>
          </p:nvPr>
        </p:nvSpPr>
        <p:spPr/>
        <p:txBody>
          <a:bodyPr/>
          <a:lstStyle/>
          <a:p>
            <a:fld id="{23FFFF08-BA74-3E4E-B67B-CFCBDE5D9836}" type="slidenum">
              <a:rPr lang="en-US" smtClean="0"/>
              <a:t>5</a:t>
            </a:fld>
            <a:endParaRPr lang="en-US"/>
          </a:p>
        </p:txBody>
      </p:sp>
    </p:spTree>
    <p:extLst>
      <p:ext uri="{BB962C8B-B14F-4D97-AF65-F5344CB8AC3E}">
        <p14:creationId xmlns:p14="http://schemas.microsoft.com/office/powerpoint/2010/main" val="2763972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er en film med erfaringene til en 6. klasse som har brukt Det magiske klasserommet – Fattig/rik. Klikk på lenken for å se filmen. </a:t>
            </a:r>
          </a:p>
          <a:p>
            <a:endParaRPr lang="nb-NO" dirty="0"/>
          </a:p>
          <a:p>
            <a:r>
              <a:rPr lang="nb-NO" dirty="0"/>
              <a:t>Lenken ligger også her: </a:t>
            </a:r>
            <a:r>
              <a:rPr lang="nb-NO" dirty="0">
                <a:hlinkClick r:id="rId3"/>
              </a:rPr>
              <a:t>https://vimeo.com/208309751</a:t>
            </a:r>
            <a:endParaRPr lang="nb-NO" dirty="0"/>
          </a:p>
        </p:txBody>
      </p:sp>
      <p:sp>
        <p:nvSpPr>
          <p:cNvPr id="4" name="Plassholder for lysbildenummer 3"/>
          <p:cNvSpPr>
            <a:spLocks noGrp="1"/>
          </p:cNvSpPr>
          <p:nvPr>
            <p:ph type="sldNum" sz="quarter" idx="5"/>
          </p:nvPr>
        </p:nvSpPr>
        <p:spPr/>
        <p:txBody>
          <a:bodyPr/>
          <a:lstStyle/>
          <a:p>
            <a:fld id="{23FFFF08-BA74-3E4E-B67B-CFCBDE5D9836}" type="slidenum">
              <a:rPr lang="en-US" smtClean="0"/>
              <a:t>6</a:t>
            </a:fld>
            <a:endParaRPr lang="en-US"/>
          </a:p>
        </p:txBody>
      </p:sp>
    </p:spTree>
    <p:extLst>
      <p:ext uri="{BB962C8B-B14F-4D97-AF65-F5344CB8AC3E}">
        <p14:creationId xmlns:p14="http://schemas.microsoft.com/office/powerpoint/2010/main" val="2785984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Ingen Utenfor passer til 1.-7. trinn og består av: </a:t>
            </a:r>
          </a:p>
          <a:p>
            <a:r>
              <a:rPr lang="nb-NO" dirty="0"/>
              <a:t>- Plakat om retten til et trygt skolemiljø: </a:t>
            </a:r>
          </a:p>
          <a:p>
            <a:r>
              <a:rPr lang="nb-NO" baseline="0" dirty="0"/>
              <a:t>- Ingen Utenfor-hefte: metodehefte med korte aktiviteter tilpasset bruk i klasserommet. </a:t>
            </a:r>
          </a:p>
          <a:p>
            <a:r>
              <a:rPr lang="nb-NO" baseline="0" dirty="0"/>
              <a:t>	Heftet er tredelt og består av </a:t>
            </a:r>
          </a:p>
          <a:p>
            <a:pPr marL="628650" lvl="1" indent="-171450">
              <a:buFontTx/>
              <a:buChar char="-"/>
            </a:pPr>
            <a:r>
              <a:rPr lang="nb-NO" baseline="0" dirty="0"/>
              <a:t>Trivselsøvelser</a:t>
            </a:r>
          </a:p>
          <a:p>
            <a:pPr marL="628650" lvl="1" indent="-171450">
              <a:buFontTx/>
              <a:buChar char="-"/>
            </a:pPr>
            <a:r>
              <a:rPr lang="nb-NO" baseline="0" dirty="0"/>
              <a:t>Aktiviteter for å utvikle et godt klassemiljø</a:t>
            </a:r>
          </a:p>
          <a:p>
            <a:pPr marL="628650" lvl="1" indent="-171450">
              <a:buFontTx/>
              <a:buChar char="-"/>
            </a:pPr>
            <a:r>
              <a:rPr lang="nb-NO" baseline="0" dirty="0"/>
              <a:t>Ressurser for å jobbe med barns rettigheter</a:t>
            </a:r>
          </a:p>
          <a:p>
            <a:pPr marL="171450" lvl="0" indent="-171450">
              <a:buFontTx/>
              <a:buChar char="-"/>
            </a:pPr>
            <a:r>
              <a:rPr lang="nb-NO" baseline="0" dirty="0"/>
              <a:t>Elevrådshåndboka: </a:t>
            </a:r>
            <a:r>
              <a:rPr lang="nb-NO" sz="1200" b="0" i="0" kern="1200" dirty="0">
                <a:solidFill>
                  <a:schemeClr val="tx1"/>
                </a:solidFill>
                <a:effectLst/>
                <a:latin typeface="+mn-lt"/>
                <a:ea typeface="+mn-ea"/>
                <a:cs typeface="+mn-cs"/>
              </a:rPr>
              <a:t>Håndbok til elevrådsrepresentanter, der de får tips og råd til hvordan gjennomføre elevrådsarbeidet på skolen, og hvordan gjennomføre klassemøter. </a:t>
            </a:r>
            <a:endParaRPr lang="nb-NO" baseline="0" dirty="0"/>
          </a:p>
          <a:p>
            <a:r>
              <a:rPr lang="nb-NO" baseline="0" dirty="0"/>
              <a:t>- Glødetermometer: plakat til klasserommet</a:t>
            </a:r>
          </a:p>
          <a:p>
            <a:pPr marL="0" marR="0" lvl="0" indent="0" algn="l" defTabSz="457200" rtl="0" eaLnBrk="1" fontAlgn="auto" latinLnBrk="0" hangingPunct="1">
              <a:lnSpc>
                <a:spcPct val="100000"/>
              </a:lnSpc>
              <a:spcBef>
                <a:spcPts val="0"/>
              </a:spcBef>
              <a:spcAft>
                <a:spcPts val="0"/>
              </a:spcAft>
              <a:buClrTx/>
              <a:buSzTx/>
              <a:buFontTx/>
              <a:buNone/>
              <a:tabLst/>
              <a:defRPr/>
            </a:pPr>
            <a:r>
              <a:rPr lang="nb-NO" baseline="0" dirty="0"/>
              <a:t>	</a:t>
            </a:r>
            <a:r>
              <a:rPr lang="nb-NO" sz="1200" b="0" dirty="0">
                <a:solidFill>
                  <a:schemeClr val="tx1"/>
                </a:solidFill>
              </a:rPr>
              <a:t>brukes for at elevene raskt og enkelt kan gi tilbakemeldinger på konkrete aktiviteter eller undervisningstimer</a:t>
            </a:r>
          </a:p>
          <a:p>
            <a:pPr marL="0" marR="0" lvl="0" indent="0" algn="l" defTabSz="457200" rtl="0" eaLnBrk="1" fontAlgn="auto" latinLnBrk="0" hangingPunct="1">
              <a:lnSpc>
                <a:spcPct val="100000"/>
              </a:lnSpc>
              <a:spcBef>
                <a:spcPts val="0"/>
              </a:spcBef>
              <a:spcAft>
                <a:spcPts val="0"/>
              </a:spcAft>
              <a:buClrTx/>
              <a:buSzTx/>
              <a:buFontTx/>
              <a:buNone/>
              <a:tabLst/>
              <a:defRPr/>
            </a:pPr>
            <a:r>
              <a:rPr lang="nb-NO" sz="1200" b="0" dirty="0">
                <a:solidFill>
                  <a:schemeClr val="tx1"/>
                </a:solidFill>
              </a:rPr>
              <a:t>- Elevmedvirkningshefte: hefte til lærere med informasjon om hvordan bidra til elevmedvirkning</a:t>
            </a:r>
          </a:p>
          <a:p>
            <a:r>
              <a:rPr lang="nb-NO" baseline="0" dirty="0"/>
              <a:t>- </a:t>
            </a:r>
            <a:r>
              <a:rPr lang="nb-NO" sz="1200" dirty="0">
                <a:solidFill>
                  <a:schemeClr val="tx1"/>
                </a:solidFill>
              </a:rPr>
              <a:t>«Ikke bare si at det kommer til å ordne seg»</a:t>
            </a:r>
          </a:p>
          <a:p>
            <a:pPr marL="342900" indent="-342900">
              <a:buFont typeface="Arial" panose="020B0604020202020204" pitchFamily="34" charset="0"/>
              <a:buChar char="•"/>
            </a:pPr>
            <a:r>
              <a:rPr lang="nb-NO" sz="1200" b="0" dirty="0">
                <a:solidFill>
                  <a:schemeClr val="tx1"/>
                </a:solidFill>
              </a:rPr>
              <a:t>Rapport fra klasserommet: elevers stemmer om trivsel og mobbing</a:t>
            </a:r>
          </a:p>
          <a:p>
            <a:endParaRPr lang="nb-NO" baseline="0" dirty="0"/>
          </a:p>
          <a:p>
            <a:r>
              <a:rPr lang="nb-NO" dirty="0"/>
              <a:t>Se alt materiell i Ingen Utenfor her: https://www.reddbarna.no/skole/ingenutenfor/ </a:t>
            </a:r>
          </a:p>
        </p:txBody>
      </p:sp>
      <p:sp>
        <p:nvSpPr>
          <p:cNvPr id="4" name="Plassholder for lysbildenummer 3"/>
          <p:cNvSpPr>
            <a:spLocks noGrp="1"/>
          </p:cNvSpPr>
          <p:nvPr>
            <p:ph type="sldNum" sz="quarter" idx="5"/>
          </p:nvPr>
        </p:nvSpPr>
        <p:spPr/>
        <p:txBody>
          <a:bodyPr/>
          <a:lstStyle/>
          <a:p>
            <a:fld id="{23FFFF08-BA74-3E4E-B67B-CFCBDE5D9836}" type="slidenum">
              <a:rPr lang="en-US" smtClean="0"/>
              <a:t>7</a:t>
            </a:fld>
            <a:endParaRPr lang="en-US"/>
          </a:p>
        </p:txBody>
      </p:sp>
    </p:spTree>
    <p:extLst>
      <p:ext uri="{BB962C8B-B14F-4D97-AF65-F5344CB8AC3E}">
        <p14:creationId xmlns:p14="http://schemas.microsoft.com/office/powerpoint/2010/main" val="2269875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Metodehefter for lærere:</a:t>
            </a:r>
          </a:p>
          <a:p>
            <a:pPr marL="171450" indent="-171450">
              <a:buFont typeface="Arial" panose="020B0604020202020204" pitchFamily="34" charset="0"/>
              <a:buChar char="•"/>
            </a:pPr>
            <a:r>
              <a:rPr lang="nb-NO" dirty="0"/>
              <a:t>Vær en venn på nett 1.-4. trinn’</a:t>
            </a:r>
          </a:p>
          <a:p>
            <a:pPr marL="171450" indent="-171450">
              <a:buFont typeface="Arial" panose="020B0604020202020204" pitchFamily="34" charset="0"/>
              <a:buChar char="•"/>
            </a:pPr>
            <a:r>
              <a:rPr lang="nb-NO" dirty="0"/>
              <a:t>Tenk før du deler 5.-7.trinn</a:t>
            </a:r>
          </a:p>
          <a:p>
            <a:pPr marL="628650" lvl="1" indent="-171450">
              <a:buFont typeface="Arial" panose="020B0604020202020204" pitchFamily="34" charset="0"/>
              <a:buChar char="•"/>
            </a:pPr>
            <a:r>
              <a:rPr lang="nb-NO" dirty="0"/>
              <a:t>Med </a:t>
            </a:r>
            <a:r>
              <a:rPr lang="nb-NO" dirty="0" err="1"/>
              <a:t>klasseromsaktiviteter</a:t>
            </a:r>
            <a:r>
              <a:rPr lang="nb-NO" dirty="0"/>
              <a:t> for å fremme nettvett blant elevene</a:t>
            </a:r>
          </a:p>
          <a:p>
            <a:pPr marL="171450" indent="-171450">
              <a:buFont typeface="Arial" panose="020B0604020202020204" pitchFamily="34" charset="0"/>
              <a:buChar char="•"/>
            </a:pPr>
            <a:endParaRPr lang="nb-NO" dirty="0"/>
          </a:p>
          <a:p>
            <a:pPr marL="0" indent="0">
              <a:buFont typeface="Arial" panose="020B0604020202020204" pitchFamily="34" charset="0"/>
              <a:buNone/>
            </a:pPr>
            <a:r>
              <a:rPr lang="nb-NO" dirty="0"/>
              <a:t>Diskusjonskort til mellomtrinnet</a:t>
            </a:r>
          </a:p>
          <a:p>
            <a:pPr marL="171450" indent="-171450">
              <a:buFontTx/>
              <a:buChar char="-"/>
            </a:pPr>
            <a:r>
              <a:rPr lang="nb-NO" dirty="0"/>
              <a:t>Hva ville du gjort? 5.-7. trinn</a:t>
            </a:r>
          </a:p>
          <a:p>
            <a:pPr marL="628650" lvl="1" indent="-171450">
              <a:buFontTx/>
              <a:buChar char="-"/>
            </a:pPr>
            <a:r>
              <a:rPr lang="nb-NO" dirty="0"/>
              <a:t>Diskusjonskort til bruk i klasserommet</a:t>
            </a:r>
          </a:p>
          <a:p>
            <a:pPr marL="0" lvl="0" indent="0">
              <a:buFontTx/>
              <a:buNone/>
            </a:pPr>
            <a:endParaRPr lang="nb-NO" dirty="0"/>
          </a:p>
          <a:p>
            <a:pPr marL="0" lvl="0" indent="0">
              <a:buFontTx/>
              <a:buNone/>
            </a:pPr>
            <a:r>
              <a:rPr lang="nb-NO" dirty="0"/>
              <a:t>Nettvettregler</a:t>
            </a:r>
          </a:p>
          <a:p>
            <a:pPr marL="171450" lvl="0" indent="-171450">
              <a:buFontTx/>
              <a:buChar char="-"/>
            </a:pPr>
            <a:r>
              <a:rPr lang="nb-NO" dirty="0"/>
              <a:t>Plakat til klasserommet </a:t>
            </a:r>
          </a:p>
          <a:p>
            <a:pPr marL="171450" lvl="0" indent="-171450">
              <a:buFontTx/>
              <a:buChar char="-"/>
            </a:pPr>
            <a:endParaRPr lang="nb-NO" dirty="0"/>
          </a:p>
          <a:p>
            <a:pPr marL="0" lvl="0" indent="0">
              <a:buFontTx/>
              <a:buNone/>
            </a:pPr>
            <a:r>
              <a:rPr lang="nb-NO" dirty="0"/>
              <a:t>Se alt materiell i nettvett her: https://www.reddbarna.no/skole/undervisning-nettvett/ </a:t>
            </a:r>
          </a:p>
        </p:txBody>
      </p:sp>
      <p:sp>
        <p:nvSpPr>
          <p:cNvPr id="4" name="Plassholder for lysbildenummer 3"/>
          <p:cNvSpPr>
            <a:spLocks noGrp="1"/>
          </p:cNvSpPr>
          <p:nvPr>
            <p:ph type="sldNum" sz="quarter" idx="10"/>
          </p:nvPr>
        </p:nvSpPr>
        <p:spPr/>
        <p:txBody>
          <a:bodyPr/>
          <a:lstStyle/>
          <a:p>
            <a:fld id="{23FFFF08-BA74-3E4E-B67B-CFCBDE5D9836}" type="slidenum">
              <a:rPr lang="en-US" smtClean="0"/>
              <a:t>8</a:t>
            </a:fld>
            <a:endParaRPr lang="en-US"/>
          </a:p>
        </p:txBody>
      </p:sp>
    </p:spTree>
    <p:extLst>
      <p:ext uri="{BB962C8B-B14F-4D97-AF65-F5344CB8AC3E}">
        <p14:creationId xmlns:p14="http://schemas.microsoft.com/office/powerpoint/2010/main" val="2248017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For å skape et godt miljø blant elevene, spiller foreldrene en stor rolle. Her er noe av Redd Barnas materiell som bidrar til å </a:t>
            </a:r>
            <a:r>
              <a:rPr lang="nb-NO" dirty="0" err="1"/>
              <a:t>ansvarliggjøre</a:t>
            </a:r>
            <a:r>
              <a:rPr lang="nb-NO" dirty="0"/>
              <a:t> foreldrene. </a:t>
            </a:r>
          </a:p>
        </p:txBody>
      </p:sp>
      <p:sp>
        <p:nvSpPr>
          <p:cNvPr id="4" name="Plassholder for lysbildenummer 3"/>
          <p:cNvSpPr>
            <a:spLocks noGrp="1"/>
          </p:cNvSpPr>
          <p:nvPr>
            <p:ph type="sldNum" sz="quarter" idx="10"/>
          </p:nvPr>
        </p:nvSpPr>
        <p:spPr/>
        <p:txBody>
          <a:bodyPr/>
          <a:lstStyle/>
          <a:p>
            <a:fld id="{23FFFF08-BA74-3E4E-B67B-CFCBDE5D9836}" type="slidenum">
              <a:rPr lang="en-US" smtClean="0"/>
              <a:t>9</a:t>
            </a:fld>
            <a:endParaRPr lang="en-US"/>
          </a:p>
        </p:txBody>
      </p:sp>
    </p:spTree>
    <p:extLst>
      <p:ext uri="{BB962C8B-B14F-4D97-AF65-F5344CB8AC3E}">
        <p14:creationId xmlns:p14="http://schemas.microsoft.com/office/powerpoint/2010/main" val="23652883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15" name="Rectangle 14"/>
          <p:cNvSpPr/>
          <p:nvPr userDrawn="1"/>
        </p:nvSpPr>
        <p:spPr>
          <a:xfrm>
            <a:off x="0" y="0"/>
            <a:ext cx="9144000" cy="117230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156308" y="149795"/>
            <a:ext cx="8824871" cy="1081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25148" y="866775"/>
            <a:ext cx="8075613" cy="1197787"/>
          </a:xfrm>
        </p:spPr>
        <p:txBody>
          <a:bodyPr anchor="t">
            <a:normAutofit/>
          </a:bodyPr>
          <a:lstStyle>
            <a:lvl1pPr>
              <a:lnSpc>
                <a:spcPct val="95000"/>
              </a:lnSpc>
              <a:defRPr sz="4800" b="0" i="0" cap="none">
                <a:latin typeface="Trade Gothic LT Com Cn" panose="020B0806040303020004" pitchFamily="34" charset="0"/>
                <a:cs typeface="Trade Gothic LT Com Cn" panose="020B0806040303020004" pitchFamily="34" charset="0"/>
              </a:defRPr>
            </a:lvl1pPr>
          </a:lstStyle>
          <a:p>
            <a:r>
              <a:rPr lang="en-GB" dirty="0"/>
              <a:t>CLICK TO EDIT MASTER TITLE STYLE</a:t>
            </a:r>
            <a:endParaRPr lang="en-US" dirty="0"/>
          </a:p>
        </p:txBody>
      </p:sp>
      <p:sp>
        <p:nvSpPr>
          <p:cNvPr id="11" name="Picture Placeholder 10"/>
          <p:cNvSpPr>
            <a:spLocks noGrp="1"/>
          </p:cNvSpPr>
          <p:nvPr>
            <p:ph type="pic" sz="quarter" idx="10"/>
          </p:nvPr>
        </p:nvSpPr>
        <p:spPr>
          <a:xfrm>
            <a:off x="150813" y="2213627"/>
            <a:ext cx="8829675" cy="4494213"/>
          </a:xfrm>
        </p:spPr>
        <p:txBody>
          <a:bodyPr/>
          <a:lstStyle/>
          <a:p>
            <a:r>
              <a:rPr lang="nb-NO"/>
              <a:t>Klikk ikonet for å legge til et bilde</a:t>
            </a:r>
            <a:endParaRPr lang="en-US" dirty="0"/>
          </a:p>
        </p:txBody>
      </p:sp>
      <p:sp>
        <p:nvSpPr>
          <p:cNvPr id="12" name="Date Placeholder 11"/>
          <p:cNvSpPr>
            <a:spLocks noGrp="1"/>
          </p:cNvSpPr>
          <p:nvPr>
            <p:ph type="dt" sz="half" idx="11"/>
          </p:nvPr>
        </p:nvSpPr>
        <p:spPr>
          <a:xfrm>
            <a:off x="7223650" y="344650"/>
            <a:ext cx="1581319" cy="365125"/>
          </a:xfrm>
        </p:spPr>
        <p:txBody>
          <a:bodyPr/>
          <a:lstStyle>
            <a:lvl1pPr algn="r">
              <a:defRPr/>
            </a:lvl1pPr>
          </a:lstStyle>
          <a:p>
            <a:r>
              <a:rPr lang="nb-NO"/>
              <a:t>Sett inn dato</a:t>
            </a:r>
            <a:endParaRPr lang="en-US" dirty="0"/>
          </a:p>
        </p:txBody>
      </p:sp>
      <p:pic>
        <p:nvPicPr>
          <p:cNvPr id="10" name="Picture 3" descr="Z:\Redd Barna\2016\logofiler\ReddB_Logo_Horiz_ColPos_RGB.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6531" y="303652"/>
            <a:ext cx="1521020" cy="412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566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tement 1">
    <p:spTree>
      <p:nvGrpSpPr>
        <p:cNvPr id="1" name=""/>
        <p:cNvGrpSpPr/>
        <p:nvPr/>
      </p:nvGrpSpPr>
      <p:grpSpPr>
        <a:xfrm>
          <a:off x="0" y="0"/>
          <a:ext cx="0" cy="0"/>
          <a:chOff x="0" y="0"/>
          <a:chExt cx="0" cy="0"/>
        </a:xfrm>
      </p:grpSpPr>
      <p:sp>
        <p:nvSpPr>
          <p:cNvPr id="8" name="Rectangle 7"/>
          <p:cNvSpPr/>
          <p:nvPr userDrawn="1"/>
        </p:nvSpPr>
        <p:spPr>
          <a:xfrm>
            <a:off x="0" y="1171574"/>
            <a:ext cx="9144000" cy="568642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a:off x="147638" y="147638"/>
            <a:ext cx="8832850" cy="6710362"/>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r>
              <a:rPr lang="nb-NO"/>
              <a:t>Sett inn dato</a:t>
            </a:r>
            <a:endParaRPr lang="en-US" dirty="0"/>
          </a:p>
        </p:txBody>
      </p:sp>
      <p:sp>
        <p:nvSpPr>
          <p:cNvPr id="3" name="Footer Placeholder 2"/>
          <p:cNvSpPr>
            <a:spLocks noGrp="1"/>
          </p:cNvSpPr>
          <p:nvPr>
            <p:ph type="ftr" sz="quarter" idx="11"/>
          </p:nvPr>
        </p:nvSpPr>
        <p:spPr/>
        <p:txBody>
          <a:bodyPr/>
          <a:lstStyle/>
          <a:p>
            <a:r>
              <a:rPr lang="nb-NO"/>
              <a:t>Rediger Footer og velg "Apply to All" under "Header &amp; Footer" under fanen "Insert"</a:t>
            </a:r>
            <a:endParaRPr lang="en-US"/>
          </a:p>
        </p:txBody>
      </p:sp>
      <p:sp>
        <p:nvSpPr>
          <p:cNvPr id="4" name="Slide Number Placeholder 3"/>
          <p:cNvSpPr>
            <a:spLocks noGrp="1"/>
          </p:cNvSpPr>
          <p:nvPr>
            <p:ph type="sldNum" sz="quarter" idx="12"/>
          </p:nvPr>
        </p:nvSpPr>
        <p:spPr/>
        <p:txBody>
          <a:bodyPr/>
          <a:lstStyle/>
          <a:p>
            <a:fld id="{C3FDE51E-0052-334C-A4B2-C567FE9F326F}" type="slidenum">
              <a:rPr lang="en-US" smtClean="0"/>
              <a:t>‹#›</a:t>
            </a:fld>
            <a:endParaRPr lang="en-US"/>
          </a:p>
        </p:txBody>
      </p:sp>
      <p:cxnSp>
        <p:nvCxnSpPr>
          <p:cNvPr id="13" name="Straight Connector 12"/>
          <p:cNvCxnSpPr/>
          <p:nvPr userDrawn="1"/>
        </p:nvCxnSpPr>
        <p:spPr>
          <a:xfrm flipH="1">
            <a:off x="2466405"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H="1">
            <a:off x="6390374"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0" name="Picture 3" descr="Z:\Redd Barna\2016\logofiler\ReddB_Logo_Horiz_ColPos_RGB.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7661" y="6425702"/>
            <a:ext cx="1403189" cy="380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9389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tement 2">
    <p:spTree>
      <p:nvGrpSpPr>
        <p:cNvPr id="1" name=""/>
        <p:cNvGrpSpPr/>
        <p:nvPr/>
      </p:nvGrpSpPr>
      <p:grpSpPr>
        <a:xfrm>
          <a:off x="0" y="0"/>
          <a:ext cx="0" cy="0"/>
          <a:chOff x="0" y="0"/>
          <a:chExt cx="0" cy="0"/>
        </a:xfrm>
      </p:grpSpPr>
      <p:sp>
        <p:nvSpPr>
          <p:cNvPr id="13" name="Rectangle 12"/>
          <p:cNvSpPr/>
          <p:nvPr userDrawn="1"/>
        </p:nvSpPr>
        <p:spPr>
          <a:xfrm>
            <a:off x="0" y="0"/>
            <a:ext cx="9144000" cy="630713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r>
              <a:rPr lang="nb-NO"/>
              <a:t>Sett inn dato</a:t>
            </a:r>
            <a:endParaRPr lang="en-US" dirty="0"/>
          </a:p>
        </p:txBody>
      </p:sp>
      <p:sp>
        <p:nvSpPr>
          <p:cNvPr id="3" name="Footer Placeholder 2"/>
          <p:cNvSpPr>
            <a:spLocks noGrp="1"/>
          </p:cNvSpPr>
          <p:nvPr>
            <p:ph type="ftr" sz="quarter" idx="11"/>
          </p:nvPr>
        </p:nvSpPr>
        <p:spPr/>
        <p:txBody>
          <a:bodyPr/>
          <a:lstStyle/>
          <a:p>
            <a:r>
              <a:rPr lang="nb-NO"/>
              <a:t>Rediger Footer og velg "Apply to All" under "Header &amp; Footer" under fanen "Insert"</a:t>
            </a:r>
            <a:endParaRPr lang="en-US"/>
          </a:p>
        </p:txBody>
      </p:sp>
      <p:sp>
        <p:nvSpPr>
          <p:cNvPr id="4" name="Slide Number Placeholder 3"/>
          <p:cNvSpPr>
            <a:spLocks noGrp="1"/>
          </p:cNvSpPr>
          <p:nvPr>
            <p:ph type="sldNum" sz="quarter" idx="12"/>
          </p:nvPr>
        </p:nvSpPr>
        <p:spPr/>
        <p:txBody>
          <a:bodyPr/>
          <a:lstStyle/>
          <a:p>
            <a:fld id="{C3FDE51E-0052-334C-A4B2-C567FE9F326F}" type="slidenum">
              <a:rPr lang="en-US" smtClean="0"/>
              <a:t>‹#›</a:t>
            </a:fld>
            <a:endParaRPr lang="en-US"/>
          </a:p>
        </p:txBody>
      </p:sp>
    </p:spTree>
    <p:extLst>
      <p:ext uri="{BB962C8B-B14F-4D97-AF65-F5344CB8AC3E}">
        <p14:creationId xmlns:p14="http://schemas.microsoft.com/office/powerpoint/2010/main" val="70759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tement 3">
    <p:spTree>
      <p:nvGrpSpPr>
        <p:cNvPr id="1" name=""/>
        <p:cNvGrpSpPr/>
        <p:nvPr/>
      </p:nvGrpSpPr>
      <p:grpSpPr>
        <a:xfrm>
          <a:off x="0" y="0"/>
          <a:ext cx="0" cy="0"/>
          <a:chOff x="0" y="0"/>
          <a:chExt cx="0" cy="0"/>
        </a:xfrm>
      </p:grpSpPr>
      <p:sp>
        <p:nvSpPr>
          <p:cNvPr id="14" name="Rectangle 13"/>
          <p:cNvSpPr/>
          <p:nvPr userDrawn="1"/>
        </p:nvSpPr>
        <p:spPr>
          <a:xfrm>
            <a:off x="0" y="0"/>
            <a:ext cx="9144000" cy="6858000"/>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5"/>
          <p:cNvSpPr>
            <a:spLocks noGrp="1"/>
          </p:cNvSpPr>
          <p:nvPr>
            <p:ph type="pic" sz="quarter" idx="14"/>
          </p:nvPr>
        </p:nvSpPr>
        <p:spPr>
          <a:xfrm>
            <a:off x="4910667" y="4233416"/>
            <a:ext cx="2253884" cy="625148"/>
          </a:xfrm>
        </p:spPr>
        <p:txBody>
          <a:bodyPr/>
          <a:lstStyle>
            <a:lvl1pPr>
              <a:defRPr>
                <a:solidFill>
                  <a:srgbClr val="222221"/>
                </a:solidFill>
                <a:latin typeface="Gill Sans Infant Std" pitchFamily="34" charset="0"/>
              </a:defRPr>
            </a:lvl1pPr>
          </a:lstStyle>
          <a:p>
            <a:r>
              <a:rPr lang="nb-NO"/>
              <a:t>Klikk ikonet for å legge til et bilde</a:t>
            </a:r>
            <a:endParaRPr lang="en-US" dirty="0"/>
          </a:p>
        </p:txBody>
      </p:sp>
    </p:spTree>
    <p:extLst>
      <p:ext uri="{BB962C8B-B14F-4D97-AF65-F5344CB8AC3E}">
        <p14:creationId xmlns:p14="http://schemas.microsoft.com/office/powerpoint/2010/main" val="1456836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16" name="Rectangle 15"/>
          <p:cNvSpPr/>
          <p:nvPr userDrawn="1"/>
        </p:nvSpPr>
        <p:spPr>
          <a:xfrm>
            <a:off x="0" y="0"/>
            <a:ext cx="9144000" cy="6858000"/>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Thank_you_STC_logo_lockup.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92617" y="2113411"/>
            <a:ext cx="4355592" cy="2023872"/>
          </a:xfrm>
          <a:prstGeom prst="rect">
            <a:avLst/>
          </a:prstGeom>
        </p:spPr>
      </p:pic>
      <p:sp>
        <p:nvSpPr>
          <p:cNvPr id="4" name="Rektangel 3"/>
          <p:cNvSpPr/>
          <p:nvPr userDrawn="1"/>
        </p:nvSpPr>
        <p:spPr>
          <a:xfrm>
            <a:off x="2514600" y="2209800"/>
            <a:ext cx="4114800" cy="9155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latin typeface="Gill Sans Infant Std"/>
              <a:cs typeface="Gill Sans Infant Std"/>
            </a:endParaRPr>
          </a:p>
        </p:txBody>
      </p:sp>
      <p:sp>
        <p:nvSpPr>
          <p:cNvPr id="6" name="Rektangel 5"/>
          <p:cNvSpPr/>
          <p:nvPr userDrawn="1"/>
        </p:nvSpPr>
        <p:spPr>
          <a:xfrm>
            <a:off x="3255498" y="3125347"/>
            <a:ext cx="3373902" cy="9155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latin typeface="Gill Sans Infant Std"/>
              <a:cs typeface="Gill Sans Infant Std"/>
            </a:endParaRPr>
          </a:p>
        </p:txBody>
      </p:sp>
      <p:sp>
        <p:nvSpPr>
          <p:cNvPr id="7" name="TekstSylinder 6"/>
          <p:cNvSpPr txBox="1"/>
          <p:nvPr userDrawn="1"/>
        </p:nvSpPr>
        <p:spPr>
          <a:xfrm>
            <a:off x="3276600" y="2064434"/>
            <a:ext cx="3412204" cy="1231106"/>
          </a:xfrm>
          <a:prstGeom prst="rect">
            <a:avLst/>
          </a:prstGeom>
          <a:noFill/>
        </p:spPr>
        <p:txBody>
          <a:bodyPr wrap="square" lIns="0" tIns="0" rIns="0" bIns="0" rtlCol="0">
            <a:spAutoFit/>
          </a:bodyPr>
          <a:lstStyle/>
          <a:p>
            <a:pPr algn="ctr"/>
            <a:r>
              <a:rPr lang="nb-NO" sz="8000" dirty="0">
                <a:latin typeface="Trade Gothic LT Com Cn" panose="020B0806040303020004" pitchFamily="34" charset="0"/>
                <a:cs typeface="Gill Sans Infant Std"/>
              </a:rPr>
              <a:t>TAKK</a:t>
            </a:r>
          </a:p>
        </p:txBody>
      </p:sp>
      <p:pic>
        <p:nvPicPr>
          <p:cNvPr id="8" name="Picture 3" descr="Z:\Redd Barna\2016\logofiler\ReddB_Logo_Horiz_ColPos_RGB.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05200" y="3261523"/>
            <a:ext cx="2456722" cy="666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905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ave the Children header">
    <p:spTree>
      <p:nvGrpSpPr>
        <p:cNvPr id="1" name=""/>
        <p:cNvGrpSpPr/>
        <p:nvPr/>
      </p:nvGrpSpPr>
      <p:grpSpPr>
        <a:xfrm>
          <a:off x="0" y="0"/>
          <a:ext cx="0" cy="0"/>
          <a:chOff x="0" y="0"/>
          <a:chExt cx="0" cy="0"/>
        </a:xfrm>
      </p:grpSpPr>
      <p:sp>
        <p:nvSpPr>
          <p:cNvPr id="16" name="Rectangle 15"/>
          <p:cNvSpPr/>
          <p:nvPr userDrawn="1"/>
        </p:nvSpPr>
        <p:spPr>
          <a:xfrm>
            <a:off x="0" y="0"/>
            <a:ext cx="9144000" cy="6858000"/>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userDrawn="1"/>
        </p:nvSpPr>
        <p:spPr>
          <a:xfrm>
            <a:off x="1442676" y="2370672"/>
            <a:ext cx="6255472" cy="1583233"/>
          </a:xfrm>
          <a:prstGeom prst="roundRect">
            <a:avLst>
              <a:gd name="adj" fmla="val 8552"/>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3200" b="1" i="0" dirty="0">
              <a:solidFill>
                <a:srgbClr val="222221"/>
              </a:solidFill>
              <a:latin typeface="TradeGothic LT CondEighteen"/>
              <a:cs typeface="TradeGothic LT CondEighteen"/>
            </a:endParaRPr>
          </a:p>
        </p:txBody>
      </p:sp>
      <p:pic>
        <p:nvPicPr>
          <p:cNvPr id="5" name="Picture 3" descr="Z:\Redd Barna\2016\logofiler\ReddB_Logo_Horiz_ColPos_RGB.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58492" y="2562159"/>
            <a:ext cx="4427015" cy="1200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58874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rgbClr val="222221"/>
                </a:solidFill>
                <a:effectLst/>
                <a:uLnTx/>
                <a:uFillTx/>
                <a:latin typeface="Gill Sans Infant Std"/>
                <a:ea typeface="+mn-ea"/>
              </a:rPr>
              <a:t>Sett inn dato</a:t>
            </a:r>
            <a:endParaRPr kumimoji="0" lang="en-US" sz="1000" b="0" i="0" u="none" strike="noStrike" kern="1200" cap="none" spc="0" normalizeH="0" baseline="0" noProof="0" dirty="0">
              <a:ln>
                <a:noFill/>
              </a:ln>
              <a:solidFill>
                <a:srgbClr val="222221"/>
              </a:solidFill>
              <a:effectLst/>
              <a:uLnTx/>
              <a:uFillTx/>
              <a:latin typeface="Gill Sans Infant Std"/>
              <a:ea typeface="+mn-ea"/>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rgbClr val="222221"/>
                </a:solidFill>
                <a:effectLst/>
                <a:uLnTx/>
                <a:uFillTx/>
                <a:latin typeface="Gill Sans Infant Std"/>
                <a:ea typeface="+mn-ea"/>
              </a:rPr>
              <a:t>Rediger Footer og velg "Apply to All" under "Header &amp; Footer" under fanen "Insert"</a:t>
            </a:r>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8" name="Text Placeholder 7"/>
          <p:cNvSpPr>
            <a:spLocks noGrp="1"/>
          </p:cNvSpPr>
          <p:nvPr>
            <p:ph type="body" sz="quarter" idx="13"/>
          </p:nvPr>
        </p:nvSpPr>
        <p:spPr>
          <a:xfrm>
            <a:off x="425286" y="705600"/>
            <a:ext cx="8282151" cy="363537"/>
          </a:xfrm>
        </p:spPr>
        <p:txBody>
          <a:bodyPr>
            <a:noAutofit/>
          </a:bodyPr>
          <a:lstStyle>
            <a:lvl1pPr>
              <a:defRPr sz="2500" b="0">
                <a:solidFill>
                  <a:srgbClr val="222221"/>
                </a:solidFill>
              </a:defRPr>
            </a:lvl1pPr>
            <a:lvl2pPr>
              <a:defRPr sz="2500"/>
            </a:lvl2pPr>
            <a:lvl3pPr marL="0" indent="0">
              <a:buNone/>
              <a:defRPr sz="2500"/>
            </a:lvl3pPr>
            <a:lvl4pPr marL="0" indent="0">
              <a:buNone/>
              <a:defRPr sz="2500"/>
            </a:lvl4pPr>
            <a:lvl5pPr marL="0" indent="0">
              <a:buNone/>
              <a:defRPr sz="2500"/>
            </a:lvl5pPr>
            <a:lvl6pPr marL="1588" indent="0">
              <a:buNone/>
              <a:defRPr sz="2500" b="0" i="0">
                <a:latin typeface="Gill Sans Infant MT"/>
                <a:cs typeface="Gill Sans Infant MT"/>
              </a:defRPr>
            </a:lvl6pPr>
          </a:lstStyle>
          <a:p>
            <a:pPr lvl="0"/>
            <a:r>
              <a:rPr lang="en-US"/>
              <a:t>Edit Master text styles</a:t>
            </a:r>
          </a:p>
        </p:txBody>
      </p:sp>
    </p:spTree>
    <p:extLst>
      <p:ext uri="{BB962C8B-B14F-4D97-AF65-F5344CB8AC3E}">
        <p14:creationId xmlns:p14="http://schemas.microsoft.com/office/powerpoint/2010/main" val="6195869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15" name="Rectangle 14"/>
          <p:cNvSpPr/>
          <p:nvPr userDrawn="1"/>
        </p:nvSpPr>
        <p:spPr>
          <a:xfrm>
            <a:off x="0" y="0"/>
            <a:ext cx="9144000" cy="117230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sp>
        <p:nvSpPr>
          <p:cNvPr id="8" name="Rectangle 7"/>
          <p:cNvSpPr/>
          <p:nvPr userDrawn="1"/>
        </p:nvSpPr>
        <p:spPr>
          <a:xfrm>
            <a:off x="156308" y="149795"/>
            <a:ext cx="8824871" cy="1081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sp>
        <p:nvSpPr>
          <p:cNvPr id="2" name="Title 1"/>
          <p:cNvSpPr>
            <a:spLocks noGrp="1"/>
          </p:cNvSpPr>
          <p:nvPr>
            <p:ph type="ctrTitle" hasCustomPrompt="1"/>
          </p:nvPr>
        </p:nvSpPr>
        <p:spPr>
          <a:xfrm>
            <a:off x="625148" y="866775"/>
            <a:ext cx="8075613" cy="1197787"/>
          </a:xfrm>
        </p:spPr>
        <p:txBody>
          <a:bodyPr anchor="t">
            <a:normAutofit/>
          </a:bodyPr>
          <a:lstStyle>
            <a:lvl1pPr>
              <a:lnSpc>
                <a:spcPct val="95000"/>
              </a:lnSpc>
              <a:defRPr sz="4800" b="0" i="0" cap="none">
                <a:latin typeface="Trade Gothic LT Com Cn" panose="020B0806040303020004" pitchFamily="34" charset="0"/>
                <a:cs typeface="Trade Gothic LT Com Cn" panose="020B0806040303020004" pitchFamily="34" charset="0"/>
              </a:defRPr>
            </a:lvl1pPr>
          </a:lstStyle>
          <a:p>
            <a:r>
              <a:rPr lang="en-GB" dirty="0"/>
              <a:t>CLICK TO EDIT MASTER TITLE STYLE</a:t>
            </a:r>
            <a:endParaRPr lang="en-US" dirty="0"/>
          </a:p>
        </p:txBody>
      </p:sp>
      <p:sp>
        <p:nvSpPr>
          <p:cNvPr id="11" name="Picture Placeholder 10"/>
          <p:cNvSpPr>
            <a:spLocks noGrp="1"/>
          </p:cNvSpPr>
          <p:nvPr>
            <p:ph type="pic" sz="quarter" idx="10"/>
          </p:nvPr>
        </p:nvSpPr>
        <p:spPr>
          <a:xfrm>
            <a:off x="150813" y="2213627"/>
            <a:ext cx="8829675" cy="4494213"/>
          </a:xfrm>
        </p:spPr>
        <p:txBody>
          <a:bodyPr/>
          <a:lstStyle/>
          <a:p>
            <a:r>
              <a:rPr lang="en-US"/>
              <a:t>Click icon to add picture</a:t>
            </a:r>
            <a:endParaRPr lang="en-US" dirty="0"/>
          </a:p>
        </p:txBody>
      </p:sp>
      <p:sp>
        <p:nvSpPr>
          <p:cNvPr id="12" name="Date Placeholder 11"/>
          <p:cNvSpPr>
            <a:spLocks noGrp="1"/>
          </p:cNvSpPr>
          <p:nvPr>
            <p:ph type="dt" sz="half" idx="11"/>
          </p:nvPr>
        </p:nvSpPr>
        <p:spPr>
          <a:xfrm>
            <a:off x="7223650" y="344650"/>
            <a:ext cx="1581319" cy="365125"/>
          </a:xfrm>
        </p:spPr>
        <p:txBody>
          <a:bodyPr/>
          <a:lstStyle>
            <a:lvl1pPr algn="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rgbClr val="222221"/>
                </a:solidFill>
                <a:effectLst/>
                <a:uLnTx/>
                <a:uFillTx/>
                <a:latin typeface="Gill Sans Infant Std"/>
                <a:ea typeface="+mn-ea"/>
              </a:rPr>
              <a:t>Sett inn dato</a:t>
            </a:r>
            <a:endParaRPr kumimoji="0" lang="en-US" sz="1000" b="0" i="0" u="none" strike="noStrike" kern="1200" cap="none" spc="0" normalizeH="0" baseline="0" noProof="0" dirty="0">
              <a:ln>
                <a:noFill/>
              </a:ln>
              <a:solidFill>
                <a:srgbClr val="222221"/>
              </a:solidFill>
              <a:effectLst/>
              <a:uLnTx/>
              <a:uFillTx/>
              <a:latin typeface="Gill Sans Infant Std"/>
              <a:ea typeface="+mn-ea"/>
            </a:endParaRPr>
          </a:p>
        </p:txBody>
      </p:sp>
      <p:pic>
        <p:nvPicPr>
          <p:cNvPr id="10" name="Picture 3" descr="Z:\Redd Barna\2016\logofiler\ReddB_Logo_Horiz_ColPos_RGB.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6531" y="303652"/>
            <a:ext cx="1521020" cy="412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170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5" name="Rectangle 14"/>
          <p:cNvSpPr/>
          <p:nvPr userDrawn="1"/>
        </p:nvSpPr>
        <p:spPr>
          <a:xfrm>
            <a:off x="0" y="0"/>
            <a:ext cx="9144000" cy="117230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sp>
        <p:nvSpPr>
          <p:cNvPr id="8" name="Rectangle 7"/>
          <p:cNvSpPr/>
          <p:nvPr userDrawn="1"/>
        </p:nvSpPr>
        <p:spPr>
          <a:xfrm>
            <a:off x="156308" y="149795"/>
            <a:ext cx="8824871" cy="1081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sp>
        <p:nvSpPr>
          <p:cNvPr id="2" name="Title 1"/>
          <p:cNvSpPr>
            <a:spLocks noGrp="1"/>
          </p:cNvSpPr>
          <p:nvPr>
            <p:ph type="ctrTitle" hasCustomPrompt="1"/>
          </p:nvPr>
        </p:nvSpPr>
        <p:spPr>
          <a:xfrm>
            <a:off x="625148" y="866775"/>
            <a:ext cx="8075613" cy="1197787"/>
          </a:xfrm>
        </p:spPr>
        <p:txBody>
          <a:bodyPr anchor="t">
            <a:normAutofit/>
          </a:bodyPr>
          <a:lstStyle>
            <a:lvl1pPr>
              <a:lnSpc>
                <a:spcPct val="95000"/>
              </a:lnSpc>
              <a:defRPr sz="4800" b="0" i="0" cap="none">
                <a:latin typeface="Trade Gothic LT Com Cn" panose="020B0806040303020004" pitchFamily="34" charset="0"/>
                <a:cs typeface="Trade Gothic LT Com Cn" panose="020B0806040303020004" pitchFamily="34" charset="0"/>
              </a:defRPr>
            </a:lvl1pPr>
          </a:lstStyle>
          <a:p>
            <a:r>
              <a:rPr lang="en-GB" dirty="0"/>
              <a:t>CLICK TO EDIT MASTER TITLE STYLE</a:t>
            </a:r>
            <a:endParaRPr lang="en-US" dirty="0"/>
          </a:p>
        </p:txBody>
      </p:sp>
      <p:sp>
        <p:nvSpPr>
          <p:cNvPr id="11" name="Picture Placeholder 10"/>
          <p:cNvSpPr>
            <a:spLocks noGrp="1"/>
          </p:cNvSpPr>
          <p:nvPr>
            <p:ph type="pic" sz="quarter" idx="10"/>
          </p:nvPr>
        </p:nvSpPr>
        <p:spPr>
          <a:xfrm>
            <a:off x="150813" y="2213627"/>
            <a:ext cx="8829675" cy="4494213"/>
          </a:xfrm>
        </p:spPr>
        <p:txBody>
          <a:bodyPr/>
          <a:lstStyle/>
          <a:p>
            <a:r>
              <a:rPr lang="en-US"/>
              <a:t>Click icon to add picture</a:t>
            </a:r>
            <a:endParaRPr lang="en-US" dirty="0"/>
          </a:p>
        </p:txBody>
      </p:sp>
      <p:sp>
        <p:nvSpPr>
          <p:cNvPr id="12" name="Date Placeholder 11"/>
          <p:cNvSpPr>
            <a:spLocks noGrp="1"/>
          </p:cNvSpPr>
          <p:nvPr>
            <p:ph type="dt" sz="half" idx="11"/>
          </p:nvPr>
        </p:nvSpPr>
        <p:spPr>
          <a:xfrm>
            <a:off x="7223650" y="344650"/>
            <a:ext cx="1581319" cy="365125"/>
          </a:xfrm>
        </p:spPr>
        <p:txBody>
          <a:bodyPr/>
          <a:lstStyle>
            <a:lvl1pPr algn="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rgbClr val="222221"/>
                </a:solidFill>
                <a:effectLst/>
                <a:uLnTx/>
                <a:uFillTx/>
                <a:latin typeface="Gill Sans Infant Std"/>
                <a:ea typeface="+mn-ea"/>
              </a:rPr>
              <a:t>Sett inn dato</a:t>
            </a:r>
            <a:endParaRPr kumimoji="0" lang="en-US" sz="1000" b="0" i="0" u="none" strike="noStrike" kern="1200" cap="none" spc="0" normalizeH="0" baseline="0" noProof="0" dirty="0">
              <a:ln>
                <a:noFill/>
              </a:ln>
              <a:solidFill>
                <a:srgbClr val="222221"/>
              </a:solidFill>
              <a:effectLst/>
              <a:uLnTx/>
              <a:uFillTx/>
              <a:latin typeface="Gill Sans Infant Std"/>
              <a:ea typeface="+mn-ea"/>
            </a:endParaRPr>
          </a:p>
        </p:txBody>
      </p:sp>
      <p:pic>
        <p:nvPicPr>
          <p:cNvPr id="10" name="Picture 3" descr="Z:\Redd Barna\2016\logofiler\ReddB_Logo_Horiz_ColPos_RGB.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6531" y="303652"/>
            <a:ext cx="1521020" cy="412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638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vider 1">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rgbClr val="222221"/>
                </a:solidFill>
                <a:effectLst/>
                <a:uLnTx/>
                <a:uFillTx/>
                <a:latin typeface="Gill Sans Infant Std"/>
                <a:ea typeface="+mn-ea"/>
              </a:rPr>
              <a:t>Sett inn dato</a:t>
            </a:r>
            <a:endParaRPr kumimoji="0" lang="en-US" sz="1000" b="0" i="0" u="none" strike="noStrike" kern="1200" cap="none" spc="0" normalizeH="0" baseline="0" noProof="0" dirty="0">
              <a:ln>
                <a:noFill/>
              </a:ln>
              <a:solidFill>
                <a:srgbClr val="222221"/>
              </a:solidFill>
              <a:effectLst/>
              <a:uLnTx/>
              <a:uFillTx/>
              <a:latin typeface="Gill Sans Infant Std"/>
              <a:ea typeface="+mn-ea"/>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rgbClr val="222221"/>
                </a:solidFill>
                <a:effectLst/>
                <a:uLnTx/>
                <a:uFillTx/>
                <a:latin typeface="Gill Sans Infant Std"/>
                <a:ea typeface="+mn-ea"/>
              </a:rPr>
              <a:t>Rediger Footer og velg "Apply to All" under "Header &amp; Footer" under fanen "Insert"</a:t>
            </a:r>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7" name="Rectangle 6"/>
          <p:cNvSpPr/>
          <p:nvPr userDrawn="1"/>
        </p:nvSpPr>
        <p:spPr>
          <a:xfrm>
            <a:off x="4572000" y="0"/>
            <a:ext cx="4572000" cy="630713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sp>
        <p:nvSpPr>
          <p:cNvPr id="2" name="Title 1"/>
          <p:cNvSpPr>
            <a:spLocks noGrp="1"/>
          </p:cNvSpPr>
          <p:nvPr>
            <p:ph type="title" hasCustomPrompt="1"/>
          </p:nvPr>
        </p:nvSpPr>
        <p:spPr>
          <a:xfrm>
            <a:off x="5470768" y="1171576"/>
            <a:ext cx="3243019" cy="1219798"/>
          </a:xfrm>
        </p:spPr>
        <p:txBody>
          <a:bodyPr anchor="t">
            <a:normAutofit/>
          </a:bodyPr>
          <a:lstStyle>
            <a:lvl1pPr algn="l">
              <a:lnSpc>
                <a:spcPct val="95000"/>
              </a:lnSpc>
              <a:defRPr sz="3200" b="0" i="0" cap="none">
                <a:solidFill>
                  <a:schemeClr val="bg1"/>
                </a:solidFill>
                <a:latin typeface="Trade Gothic LT Com Cn" panose="020B0806040303020004" pitchFamily="34" charset="0"/>
                <a:cs typeface="Trade Gothic LT Com Cn" panose="020B0806040303020004" pitchFamily="34" charset="0"/>
              </a:defRPr>
            </a:lvl1pPr>
          </a:lstStyle>
          <a:p>
            <a:r>
              <a:rPr lang="en-GB" dirty="0"/>
              <a:t>CLICK TO EDIT MASTER TITLE STYLE</a:t>
            </a:r>
            <a:endParaRPr lang="en-US" dirty="0"/>
          </a:p>
        </p:txBody>
      </p:sp>
      <p:sp>
        <p:nvSpPr>
          <p:cNvPr id="3" name="Text Placeholder 2"/>
          <p:cNvSpPr>
            <a:spLocks noGrp="1"/>
          </p:cNvSpPr>
          <p:nvPr>
            <p:ph type="body" idx="1"/>
          </p:nvPr>
        </p:nvSpPr>
        <p:spPr>
          <a:xfrm>
            <a:off x="5470767" y="2395663"/>
            <a:ext cx="3243020" cy="2684219"/>
          </a:xfrm>
        </p:spPr>
        <p:txBody>
          <a:bodyPr anchor="t">
            <a:normAutofit/>
          </a:bodyPr>
          <a:lstStyle>
            <a:lvl1pPr marL="0" indent="0">
              <a:buNone/>
              <a:defRPr sz="1800" b="0" i="0">
                <a:solidFill>
                  <a:srgbClr val="FFFFFF"/>
                </a:solidFill>
                <a:latin typeface="Gill Sans Infant Std"/>
                <a:cs typeface="Gill Sans Infant Std"/>
              </a:defRPr>
            </a:lvl1pPr>
            <a:lvl2pPr marL="0" indent="0">
              <a:buNone/>
              <a:defRPr sz="1800">
                <a:solidFill>
                  <a:schemeClr val="bg1"/>
                </a:solidFill>
              </a:defRPr>
            </a:lvl2pPr>
            <a:lvl3pPr marL="1588" indent="0">
              <a:buNone/>
              <a:defRPr sz="1800">
                <a:solidFill>
                  <a:srgbClr val="FFFFFF"/>
                </a:solidFill>
              </a:defRPr>
            </a:lvl3pPr>
            <a:lvl4pPr marL="0" indent="0">
              <a:buNone/>
              <a:defRPr sz="1800">
                <a:solidFill>
                  <a:srgbClr val="FFFFFF"/>
                </a:solidFill>
              </a:defRPr>
            </a:lvl4pPr>
            <a:lvl5pPr marL="0" indent="0">
              <a:buNone/>
              <a:defRPr sz="1800">
                <a:solidFill>
                  <a:srgbClr val="FFFFFF"/>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cxnSp>
        <p:nvCxnSpPr>
          <p:cNvPr id="9" name="Straight Connector 8"/>
          <p:cNvCxnSpPr/>
          <p:nvPr userDrawn="1"/>
        </p:nvCxnSpPr>
        <p:spPr>
          <a:xfrm flipH="1">
            <a:off x="2466405"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flipH="1">
            <a:off x="6390374"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Picture Placeholder 11"/>
          <p:cNvSpPr>
            <a:spLocks noGrp="1"/>
          </p:cNvSpPr>
          <p:nvPr>
            <p:ph type="pic" sz="quarter" idx="13"/>
          </p:nvPr>
        </p:nvSpPr>
        <p:spPr>
          <a:xfrm>
            <a:off x="152400" y="155738"/>
            <a:ext cx="5002416" cy="5985852"/>
          </a:xfrm>
        </p:spPr>
        <p:txBody>
          <a:bodyPr/>
          <a:lstStyle/>
          <a:p>
            <a:r>
              <a:rPr lang="en-US"/>
              <a:t>Click icon to add picture</a:t>
            </a:r>
          </a:p>
        </p:txBody>
      </p:sp>
      <p:pic>
        <p:nvPicPr>
          <p:cNvPr id="13" name="Picture 3" descr="Z:\Redd Barna\2016\logofiler\ReddB_Logo_Horiz_ColPos_RGB.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7661" y="6425702"/>
            <a:ext cx="1403189" cy="380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8052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15" name="Rectangle 14"/>
          <p:cNvSpPr/>
          <p:nvPr userDrawn="1"/>
        </p:nvSpPr>
        <p:spPr>
          <a:xfrm>
            <a:off x="0" y="0"/>
            <a:ext cx="9144000" cy="117230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sp>
        <p:nvSpPr>
          <p:cNvPr id="14" name="Rectangle 13"/>
          <p:cNvSpPr/>
          <p:nvPr userDrawn="1"/>
        </p:nvSpPr>
        <p:spPr>
          <a:xfrm>
            <a:off x="156308" y="149795"/>
            <a:ext cx="8824871" cy="1081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rgbClr val="222221"/>
                </a:solidFill>
                <a:effectLst/>
                <a:uLnTx/>
                <a:uFillTx/>
                <a:latin typeface="Gill Sans Infant Std"/>
                <a:ea typeface="+mn-ea"/>
              </a:rPr>
              <a:t>Sett inn dato</a:t>
            </a:r>
            <a:endParaRPr kumimoji="0" lang="en-US" sz="1000" b="0" i="0" u="none" strike="noStrike" kern="1200" cap="none" spc="0" normalizeH="0" baseline="0" noProof="0" dirty="0">
              <a:ln>
                <a:noFill/>
              </a:ln>
              <a:solidFill>
                <a:srgbClr val="222221"/>
              </a:solidFill>
              <a:effectLst/>
              <a:uLnTx/>
              <a:uFillTx/>
              <a:latin typeface="Gill Sans Infant Std"/>
              <a:ea typeface="+mn-ea"/>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rgbClr val="222221"/>
                </a:solidFill>
                <a:effectLst/>
                <a:uLnTx/>
                <a:uFillTx/>
                <a:latin typeface="Gill Sans Infant Std"/>
                <a:ea typeface="+mn-ea"/>
              </a:rPr>
              <a:t>Rediger Footer og velg "Apply to All" under "Header &amp; Footer" under fanen "Insert"</a:t>
            </a:r>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2" name="Title 1"/>
          <p:cNvSpPr>
            <a:spLocks noGrp="1"/>
          </p:cNvSpPr>
          <p:nvPr>
            <p:ph type="title" hasCustomPrompt="1"/>
          </p:nvPr>
        </p:nvSpPr>
        <p:spPr>
          <a:xfrm>
            <a:off x="424763" y="310836"/>
            <a:ext cx="8282643" cy="1348102"/>
          </a:xfrm>
        </p:spPr>
        <p:txBody>
          <a:bodyPr anchor="t">
            <a:normAutofit/>
          </a:bodyPr>
          <a:lstStyle>
            <a:lvl1pPr algn="l">
              <a:lnSpc>
                <a:spcPct val="85000"/>
              </a:lnSpc>
              <a:defRPr sz="4800" b="0" i="0" cap="none">
                <a:solidFill>
                  <a:schemeClr val="tx1"/>
                </a:solidFill>
                <a:latin typeface="Trade Gothic LT Com Cn" panose="020B0806040303020004" pitchFamily="34" charset="0"/>
                <a:cs typeface="Trade Gothic LT Com Cn" panose="020B0806040303020004" pitchFamily="34" charset="0"/>
              </a:defRPr>
            </a:lvl1pPr>
          </a:lstStyle>
          <a:p>
            <a:r>
              <a:rPr lang="en-GB" dirty="0"/>
              <a:t>CLICK TO EDIT MASTER TITLE STYLE</a:t>
            </a:r>
            <a:endParaRPr lang="en-US" dirty="0"/>
          </a:p>
        </p:txBody>
      </p:sp>
      <p:cxnSp>
        <p:nvCxnSpPr>
          <p:cNvPr id="9" name="Straight Connector 8"/>
          <p:cNvCxnSpPr/>
          <p:nvPr userDrawn="1"/>
        </p:nvCxnSpPr>
        <p:spPr>
          <a:xfrm flipH="1">
            <a:off x="2466405"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flipH="1">
            <a:off x="6390374"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Picture Placeholder 11"/>
          <p:cNvSpPr>
            <a:spLocks noGrp="1"/>
          </p:cNvSpPr>
          <p:nvPr>
            <p:ph type="pic" sz="quarter" idx="13"/>
          </p:nvPr>
        </p:nvSpPr>
        <p:spPr>
          <a:xfrm>
            <a:off x="155738" y="2200274"/>
            <a:ext cx="8824750" cy="4106864"/>
          </a:xfrm>
        </p:spPr>
        <p:txBody>
          <a:bodyPr/>
          <a:lstStyle/>
          <a:p>
            <a:r>
              <a:rPr lang="en-US"/>
              <a:t>Click icon to add picture</a:t>
            </a:r>
            <a:endParaRPr lang="en-US" dirty="0"/>
          </a:p>
        </p:txBody>
      </p:sp>
    </p:spTree>
    <p:extLst>
      <p:ext uri="{BB962C8B-B14F-4D97-AF65-F5344CB8AC3E}">
        <p14:creationId xmlns:p14="http://schemas.microsoft.com/office/powerpoint/2010/main" val="1036373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1">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b-NO"/>
              <a:t>Sett inn dato</a:t>
            </a:r>
            <a:endParaRPr lang="en-US" dirty="0"/>
          </a:p>
        </p:txBody>
      </p:sp>
      <p:sp>
        <p:nvSpPr>
          <p:cNvPr id="5" name="Footer Placeholder 4"/>
          <p:cNvSpPr>
            <a:spLocks noGrp="1"/>
          </p:cNvSpPr>
          <p:nvPr>
            <p:ph type="ftr" sz="quarter" idx="11"/>
          </p:nvPr>
        </p:nvSpPr>
        <p:spPr/>
        <p:txBody>
          <a:bodyPr/>
          <a:lstStyle/>
          <a:p>
            <a:r>
              <a:rPr lang="nb-NO"/>
              <a:t>Rediger Footer og velg "Apply to All" under "Header &amp; Footer" under fanen "Insert"</a:t>
            </a:r>
            <a:endParaRPr lang="en-US"/>
          </a:p>
        </p:txBody>
      </p:sp>
      <p:sp>
        <p:nvSpPr>
          <p:cNvPr id="6" name="Slide Number Placeholder 5"/>
          <p:cNvSpPr>
            <a:spLocks noGrp="1"/>
          </p:cNvSpPr>
          <p:nvPr>
            <p:ph type="sldNum" sz="quarter" idx="12"/>
          </p:nvPr>
        </p:nvSpPr>
        <p:spPr/>
        <p:txBody>
          <a:bodyPr/>
          <a:lstStyle/>
          <a:p>
            <a:fld id="{C3FDE51E-0052-334C-A4B2-C567FE9F326F}" type="slidenum">
              <a:rPr lang="en-US" smtClean="0"/>
              <a:t>‹#›</a:t>
            </a:fld>
            <a:endParaRPr lang="en-US"/>
          </a:p>
        </p:txBody>
      </p:sp>
      <p:sp>
        <p:nvSpPr>
          <p:cNvPr id="7" name="Rectangle 6"/>
          <p:cNvSpPr/>
          <p:nvPr userDrawn="1"/>
        </p:nvSpPr>
        <p:spPr>
          <a:xfrm>
            <a:off x="4572000" y="0"/>
            <a:ext cx="4572000" cy="630713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470768" y="1171576"/>
            <a:ext cx="3243019" cy="1219798"/>
          </a:xfrm>
        </p:spPr>
        <p:txBody>
          <a:bodyPr anchor="t">
            <a:normAutofit/>
          </a:bodyPr>
          <a:lstStyle>
            <a:lvl1pPr algn="l">
              <a:lnSpc>
                <a:spcPct val="95000"/>
              </a:lnSpc>
              <a:defRPr sz="3200" b="0" i="0" cap="none">
                <a:solidFill>
                  <a:schemeClr val="bg1"/>
                </a:solidFill>
                <a:latin typeface="Trade Gothic LT Com Cn" panose="020B0806040303020004" pitchFamily="34" charset="0"/>
                <a:cs typeface="Trade Gothic LT Com Cn" panose="020B0806040303020004" pitchFamily="34" charset="0"/>
              </a:defRPr>
            </a:lvl1pPr>
          </a:lstStyle>
          <a:p>
            <a:r>
              <a:rPr lang="en-GB" dirty="0"/>
              <a:t>CLICK TO EDIT MASTER TITLE STYLE</a:t>
            </a:r>
            <a:endParaRPr lang="en-US" dirty="0"/>
          </a:p>
        </p:txBody>
      </p:sp>
      <p:sp>
        <p:nvSpPr>
          <p:cNvPr id="3" name="Text Placeholder 2"/>
          <p:cNvSpPr>
            <a:spLocks noGrp="1"/>
          </p:cNvSpPr>
          <p:nvPr>
            <p:ph type="body" idx="1"/>
          </p:nvPr>
        </p:nvSpPr>
        <p:spPr>
          <a:xfrm>
            <a:off x="5470767" y="2395663"/>
            <a:ext cx="3243020" cy="2684219"/>
          </a:xfrm>
        </p:spPr>
        <p:txBody>
          <a:bodyPr anchor="t">
            <a:normAutofit/>
          </a:bodyPr>
          <a:lstStyle>
            <a:lvl1pPr marL="0" indent="0">
              <a:buNone/>
              <a:defRPr sz="1800" b="0" i="0">
                <a:solidFill>
                  <a:srgbClr val="FFFFFF"/>
                </a:solidFill>
                <a:latin typeface="Gill Sans Infant Std"/>
                <a:cs typeface="Gill Sans Infant Std"/>
              </a:defRPr>
            </a:lvl1pPr>
            <a:lvl2pPr marL="0" indent="0">
              <a:buNone/>
              <a:defRPr sz="1800">
                <a:solidFill>
                  <a:schemeClr val="bg1"/>
                </a:solidFill>
              </a:defRPr>
            </a:lvl2pPr>
            <a:lvl3pPr marL="1588" indent="0">
              <a:buNone/>
              <a:defRPr sz="1800">
                <a:solidFill>
                  <a:srgbClr val="FFFFFF"/>
                </a:solidFill>
              </a:defRPr>
            </a:lvl3pPr>
            <a:lvl4pPr marL="0" indent="0">
              <a:buNone/>
              <a:defRPr sz="1800">
                <a:solidFill>
                  <a:srgbClr val="FFFFFF"/>
                </a:solidFill>
              </a:defRPr>
            </a:lvl4pPr>
            <a:lvl5pPr marL="0" indent="0">
              <a:buNone/>
              <a:defRPr sz="1800">
                <a:solidFill>
                  <a:srgbClr val="FFFFFF"/>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cxnSp>
        <p:nvCxnSpPr>
          <p:cNvPr id="9" name="Straight Connector 8"/>
          <p:cNvCxnSpPr/>
          <p:nvPr userDrawn="1"/>
        </p:nvCxnSpPr>
        <p:spPr>
          <a:xfrm flipH="1">
            <a:off x="2466405"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flipH="1">
            <a:off x="6390374"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Picture Placeholder 11"/>
          <p:cNvSpPr>
            <a:spLocks noGrp="1"/>
          </p:cNvSpPr>
          <p:nvPr>
            <p:ph type="pic" sz="quarter" idx="13"/>
          </p:nvPr>
        </p:nvSpPr>
        <p:spPr>
          <a:xfrm>
            <a:off x="152400" y="155738"/>
            <a:ext cx="5002416" cy="5985852"/>
          </a:xfrm>
        </p:spPr>
        <p:txBody>
          <a:bodyPr/>
          <a:lstStyle/>
          <a:p>
            <a:r>
              <a:rPr lang="nb-NO"/>
              <a:t>Klikk ikonet for å legge til et bilde</a:t>
            </a:r>
            <a:endParaRPr lang="en-US"/>
          </a:p>
        </p:txBody>
      </p:sp>
      <p:pic>
        <p:nvPicPr>
          <p:cNvPr id="13" name="Picture 3" descr="Z:\Redd Barna\2016\logofiler\ReddB_Logo_Horiz_ColPos_RGB.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7661" y="6425702"/>
            <a:ext cx="1403189" cy="380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7211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Agenda">
    <p:spTree>
      <p:nvGrpSpPr>
        <p:cNvPr id="1" name=""/>
        <p:cNvGrpSpPr/>
        <p:nvPr/>
      </p:nvGrpSpPr>
      <p:grpSpPr>
        <a:xfrm>
          <a:off x="0" y="0"/>
          <a:ext cx="0" cy="0"/>
          <a:chOff x="0" y="0"/>
          <a:chExt cx="0" cy="0"/>
        </a:xfrm>
      </p:grpSpPr>
      <p:sp>
        <p:nvSpPr>
          <p:cNvPr id="12" name="Rectangle 11"/>
          <p:cNvSpPr/>
          <p:nvPr userDrawn="1"/>
        </p:nvSpPr>
        <p:spPr>
          <a:xfrm>
            <a:off x="0" y="0"/>
            <a:ext cx="9144000" cy="117230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sp>
        <p:nvSpPr>
          <p:cNvPr id="9" name="Rectangle 8"/>
          <p:cNvSpPr/>
          <p:nvPr userDrawn="1"/>
        </p:nvSpPr>
        <p:spPr>
          <a:xfrm>
            <a:off x="147638" y="1171574"/>
            <a:ext cx="8832850" cy="513556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sp>
        <p:nvSpPr>
          <p:cNvPr id="2" name="Title 1"/>
          <p:cNvSpPr>
            <a:spLocks noGrp="1"/>
          </p:cNvSpPr>
          <p:nvPr>
            <p:ph type="title" hasCustomPrompt="1"/>
          </p:nvPr>
        </p:nvSpPr>
        <p:spPr>
          <a:xfrm>
            <a:off x="424634" y="202994"/>
            <a:ext cx="8282640" cy="787605"/>
          </a:xfrm>
        </p:spPr>
        <p:txBody>
          <a:bodyPr>
            <a:noAutofit/>
          </a:bodyPr>
          <a:lstStyle>
            <a:lvl1pPr>
              <a:defRPr sz="4800" b="0" i="0" cap="none">
                <a:solidFill>
                  <a:schemeClr val="bg1"/>
                </a:solidFill>
                <a:latin typeface="Trade Gothic LT Com Cn" panose="020B0806040303020004" pitchFamily="34" charset="0"/>
                <a:cs typeface="Trade Gothic LT Com Cn" panose="020B0806040303020004" pitchFamily="34" charset="0"/>
              </a:defRPr>
            </a:lvl1pPr>
          </a:lstStyle>
          <a:p>
            <a:r>
              <a:rPr lang="en-GB" dirty="0"/>
              <a:t>CLICK TO EDIT MASTER TITLE STYLE</a:t>
            </a:r>
            <a:endParaRPr lang="en-US" dirty="0"/>
          </a:p>
        </p:txBody>
      </p:sp>
      <p:sp>
        <p:nvSpPr>
          <p:cNvPr id="3" name="Content Placeholder 2"/>
          <p:cNvSpPr>
            <a:spLocks noGrp="1"/>
          </p:cNvSpPr>
          <p:nvPr>
            <p:ph idx="1"/>
          </p:nvPr>
        </p:nvSpPr>
        <p:spPr>
          <a:xfrm>
            <a:off x="431147" y="1600200"/>
            <a:ext cx="8276127" cy="4547903"/>
          </a:xfrm>
        </p:spPr>
        <p:txBody>
          <a:bodyPr/>
          <a:lstStyle>
            <a:lvl1pPr>
              <a:defRPr b="0">
                <a:solidFill>
                  <a:schemeClr val="tx1"/>
                </a:solidFill>
              </a:defRPr>
            </a:lvl1pPr>
            <a:lvl2pPr marL="266700" indent="-266700">
              <a:buClr>
                <a:schemeClr val="tx2"/>
              </a:buClr>
              <a:buFont typeface="Arial"/>
              <a:buChar char="•"/>
              <a:defRPr sz="1800"/>
            </a:lvl2pPr>
            <a:lvl3pPr marL="266700" indent="-266700">
              <a:defRPr sz="1800"/>
            </a:lvl3pPr>
            <a:lvl4pPr marL="266700" indent="-266700">
              <a:buClr>
                <a:schemeClr val="tx2"/>
              </a:buClr>
              <a:buFont typeface="Arial"/>
              <a:buChar char="•"/>
              <a:defRPr sz="1800"/>
            </a:lvl4pPr>
            <a:lvl5pPr marL="266700" indent="-266700">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rgbClr val="222221"/>
                </a:solidFill>
                <a:effectLst/>
                <a:uLnTx/>
                <a:uFillTx/>
                <a:latin typeface="Gill Sans Infant Std"/>
                <a:ea typeface="+mn-ea"/>
              </a:rPr>
              <a:t>Sett inn dato</a:t>
            </a:r>
            <a:endParaRPr kumimoji="0" lang="en-US" sz="1000" b="0" i="0" u="none" strike="noStrike" kern="1200" cap="none" spc="0" normalizeH="0" baseline="0" noProof="0" dirty="0">
              <a:ln>
                <a:noFill/>
              </a:ln>
              <a:solidFill>
                <a:srgbClr val="222221"/>
              </a:solidFill>
              <a:effectLst/>
              <a:uLnTx/>
              <a:uFillTx/>
              <a:latin typeface="Gill Sans Infant Std"/>
              <a:ea typeface="+mn-ea"/>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rgbClr val="222221"/>
                </a:solidFill>
                <a:effectLst/>
                <a:uLnTx/>
                <a:uFillTx/>
                <a:latin typeface="Gill Sans Infant Std"/>
                <a:ea typeface="+mn-ea"/>
              </a:rPr>
              <a:t>Rediger Footer og velg "Apply to All" under "Header &amp; Footer" under fanen "Insert"</a:t>
            </a:r>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cxnSp>
        <p:nvCxnSpPr>
          <p:cNvPr id="10" name="Straight Connector 9"/>
          <p:cNvCxnSpPr/>
          <p:nvPr userDrawn="1"/>
        </p:nvCxnSpPr>
        <p:spPr>
          <a:xfrm flipH="1">
            <a:off x="2466405"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flipH="1">
            <a:off x="6390374"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3" name="Picture 3" descr="Z:\Redd Barna\2016\logofiler\ReddB_Logo_Horiz_ColPos_RGB.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7661" y="6425702"/>
            <a:ext cx="1403189" cy="380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14654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rgbClr val="222221"/>
                </a:solidFill>
                <a:effectLst/>
                <a:uLnTx/>
                <a:uFillTx/>
                <a:latin typeface="Gill Sans Infant Std"/>
                <a:ea typeface="+mn-ea"/>
              </a:rPr>
              <a:t>Sett inn dato</a:t>
            </a:r>
            <a:endParaRPr kumimoji="0" lang="en-US" sz="1000" b="0" i="0" u="none" strike="noStrike" kern="1200" cap="none" spc="0" normalizeH="0" baseline="0" noProof="0" dirty="0">
              <a:ln>
                <a:noFill/>
              </a:ln>
              <a:solidFill>
                <a:srgbClr val="222221"/>
              </a:solidFill>
              <a:effectLst/>
              <a:uLnTx/>
              <a:uFillTx/>
              <a:latin typeface="Gill Sans Infant Std"/>
              <a:ea typeface="+mn-ea"/>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rgbClr val="222221"/>
                </a:solidFill>
                <a:effectLst/>
                <a:uLnTx/>
                <a:uFillTx/>
                <a:latin typeface="Gill Sans Infant Std"/>
                <a:ea typeface="+mn-ea"/>
              </a:rPr>
              <a:t>Rediger Footer og velg "Apply to All" under "Header &amp; Footer" under fanen "Insert"</a:t>
            </a:r>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8" name="Text Placeholder 7"/>
          <p:cNvSpPr>
            <a:spLocks noGrp="1"/>
          </p:cNvSpPr>
          <p:nvPr>
            <p:ph type="body" sz="quarter" idx="13"/>
          </p:nvPr>
        </p:nvSpPr>
        <p:spPr>
          <a:xfrm>
            <a:off x="425286" y="705600"/>
            <a:ext cx="8282151" cy="363537"/>
          </a:xfrm>
        </p:spPr>
        <p:txBody>
          <a:bodyPr>
            <a:noAutofit/>
          </a:bodyPr>
          <a:lstStyle>
            <a:lvl1pPr>
              <a:defRPr sz="2500" b="0">
                <a:solidFill>
                  <a:srgbClr val="222221"/>
                </a:solidFill>
              </a:defRPr>
            </a:lvl1pPr>
            <a:lvl2pPr>
              <a:defRPr sz="2500"/>
            </a:lvl2pPr>
            <a:lvl3pPr marL="0" indent="0">
              <a:buNone/>
              <a:defRPr sz="2500"/>
            </a:lvl3pPr>
            <a:lvl4pPr marL="0" indent="0">
              <a:buNone/>
              <a:defRPr sz="2500"/>
            </a:lvl4pPr>
            <a:lvl5pPr marL="0" indent="0">
              <a:buNone/>
              <a:defRPr sz="2500"/>
            </a:lvl5pPr>
            <a:lvl6pPr marL="1588" indent="0">
              <a:buNone/>
              <a:defRPr sz="2500" b="0" i="0">
                <a:latin typeface="Gill Sans Infant MT"/>
                <a:cs typeface="Gill Sans Infant MT"/>
              </a:defRPr>
            </a:lvl6pPr>
          </a:lstStyle>
          <a:p>
            <a:pPr lvl="0"/>
            <a:r>
              <a:rPr lang="en-US"/>
              <a:t>Edit Master text styles</a:t>
            </a:r>
          </a:p>
        </p:txBody>
      </p:sp>
    </p:spTree>
    <p:extLst>
      <p:ext uri="{BB962C8B-B14F-4D97-AF65-F5344CB8AC3E}">
        <p14:creationId xmlns:p14="http://schemas.microsoft.com/office/powerpoint/2010/main" val="9194511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x2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31147" y="1600200"/>
            <a:ext cx="3997571" cy="4706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rgbClr val="222221"/>
                </a:solidFill>
                <a:effectLst/>
                <a:uLnTx/>
                <a:uFillTx/>
                <a:latin typeface="Gill Sans Infant Std"/>
                <a:ea typeface="+mn-ea"/>
              </a:rPr>
              <a:t>Sett inn dato</a:t>
            </a:r>
            <a:endParaRPr kumimoji="0" lang="en-US" sz="1000" b="0" i="0" u="none" strike="noStrike" kern="1200" cap="none" spc="0" normalizeH="0" baseline="0" noProof="0" dirty="0">
              <a:ln>
                <a:noFill/>
              </a:ln>
              <a:solidFill>
                <a:srgbClr val="222221"/>
              </a:solidFill>
              <a:effectLst/>
              <a:uLnTx/>
              <a:uFillTx/>
              <a:latin typeface="Gill Sans Infant Std"/>
              <a:ea typeface="+mn-ea"/>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rgbClr val="222221"/>
                </a:solidFill>
                <a:effectLst/>
                <a:uLnTx/>
                <a:uFillTx/>
                <a:latin typeface="Gill Sans Infant Std"/>
                <a:ea typeface="+mn-ea"/>
              </a:rPr>
              <a:t>Rediger Footer og velg "Apply to All" under "Header &amp; Footer" under fanen "Insert"</a:t>
            </a:r>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8" name="Text Placeholder 7"/>
          <p:cNvSpPr>
            <a:spLocks noGrp="1"/>
          </p:cNvSpPr>
          <p:nvPr>
            <p:ph type="body" sz="quarter" idx="13"/>
          </p:nvPr>
        </p:nvSpPr>
        <p:spPr>
          <a:xfrm>
            <a:off x="425286" y="705600"/>
            <a:ext cx="8282151" cy="363537"/>
          </a:xfrm>
        </p:spPr>
        <p:txBody>
          <a:bodyPr>
            <a:normAutofit/>
          </a:bodyPr>
          <a:lstStyle>
            <a:lvl1pPr>
              <a:defRPr sz="2500" b="0">
                <a:solidFill>
                  <a:srgbClr val="222221"/>
                </a:solidFill>
              </a:defRPr>
            </a:lvl1pPr>
            <a:lvl2pPr>
              <a:defRPr sz="2500"/>
            </a:lvl2pPr>
            <a:lvl3pPr marL="0" indent="0">
              <a:buNone/>
              <a:defRPr sz="2500"/>
            </a:lvl3pPr>
            <a:lvl4pPr marL="0" indent="0">
              <a:buNone/>
              <a:defRPr sz="2500"/>
            </a:lvl4pPr>
            <a:lvl5pPr marL="0" indent="0">
              <a:buNone/>
              <a:defRPr sz="2500"/>
            </a:lvl5pPr>
          </a:lstStyle>
          <a:p>
            <a:pPr lvl="0"/>
            <a:r>
              <a:rPr lang="en-US"/>
              <a:t>Edit Master text styles</a:t>
            </a:r>
          </a:p>
        </p:txBody>
      </p:sp>
      <p:sp>
        <p:nvSpPr>
          <p:cNvPr id="9" name="Content Placeholder 2"/>
          <p:cNvSpPr>
            <a:spLocks noGrp="1"/>
          </p:cNvSpPr>
          <p:nvPr>
            <p:ph idx="14"/>
          </p:nvPr>
        </p:nvSpPr>
        <p:spPr>
          <a:xfrm>
            <a:off x="4709703" y="1600200"/>
            <a:ext cx="3997571" cy="4706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03397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rgbClr val="222221"/>
                </a:solidFill>
                <a:effectLst/>
                <a:uLnTx/>
                <a:uFillTx/>
                <a:latin typeface="Gill Sans Infant Std"/>
                <a:ea typeface="+mn-ea"/>
              </a:rPr>
              <a:t>Sett inn dato</a:t>
            </a:r>
            <a:endParaRPr kumimoji="0" lang="en-US" sz="1000" b="0" i="0" u="none" strike="noStrike" kern="1200" cap="none" spc="0" normalizeH="0" baseline="0" noProof="0" dirty="0">
              <a:ln>
                <a:noFill/>
              </a:ln>
              <a:solidFill>
                <a:srgbClr val="222221"/>
              </a:solidFill>
              <a:effectLst/>
              <a:uLnTx/>
              <a:uFillTx/>
              <a:latin typeface="Gill Sans Infant Std"/>
              <a:ea typeface="+mn-ea"/>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rgbClr val="222221"/>
                </a:solidFill>
                <a:effectLst/>
                <a:uLnTx/>
                <a:uFillTx/>
                <a:latin typeface="Gill Sans Infant Std"/>
                <a:ea typeface="+mn-ea"/>
              </a:rPr>
              <a:t>Rediger Footer og velg "Apply to All" under "Header &amp; Footer" under fanen "Insert"</a:t>
            </a:r>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8" name="Text Placeholder 7"/>
          <p:cNvSpPr>
            <a:spLocks noGrp="1"/>
          </p:cNvSpPr>
          <p:nvPr>
            <p:ph type="body" sz="quarter" idx="13"/>
          </p:nvPr>
        </p:nvSpPr>
        <p:spPr>
          <a:xfrm>
            <a:off x="425286" y="705600"/>
            <a:ext cx="8282151" cy="363537"/>
          </a:xfrm>
        </p:spPr>
        <p:txBody>
          <a:bodyPr>
            <a:normAutofit/>
          </a:bodyPr>
          <a:lstStyle>
            <a:lvl1pPr>
              <a:defRPr sz="2500" b="0">
                <a:solidFill>
                  <a:srgbClr val="222221"/>
                </a:solidFill>
              </a:defRPr>
            </a:lvl1pPr>
            <a:lvl2pPr>
              <a:defRPr sz="2500"/>
            </a:lvl2pPr>
            <a:lvl3pPr marL="0" indent="0">
              <a:buNone/>
              <a:defRPr sz="2500"/>
            </a:lvl3pPr>
            <a:lvl4pPr marL="0" indent="0">
              <a:buNone/>
              <a:defRPr sz="2500"/>
            </a:lvl4pPr>
            <a:lvl5pPr marL="0" indent="0">
              <a:buNone/>
              <a:defRPr sz="2500"/>
            </a:lvl5pPr>
          </a:lstStyle>
          <a:p>
            <a:pPr lvl="0"/>
            <a:r>
              <a:rPr lang="en-US"/>
              <a:t>Edit Master text styles</a:t>
            </a:r>
          </a:p>
        </p:txBody>
      </p:sp>
    </p:spTree>
    <p:extLst>
      <p:ext uri="{BB962C8B-B14F-4D97-AF65-F5344CB8AC3E}">
        <p14:creationId xmlns:p14="http://schemas.microsoft.com/office/powerpoint/2010/main" val="19941325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rgbClr val="222221"/>
                </a:solidFill>
                <a:effectLst/>
                <a:uLnTx/>
                <a:uFillTx/>
                <a:latin typeface="Gill Sans Infant Std"/>
                <a:ea typeface="+mn-ea"/>
              </a:rPr>
              <a:t>Sett inn dato</a:t>
            </a:r>
            <a:endParaRPr kumimoji="0" lang="en-US" sz="1000" b="0" i="0" u="none" strike="noStrike" kern="1200" cap="none" spc="0" normalizeH="0" baseline="0" noProof="0" dirty="0">
              <a:ln>
                <a:noFill/>
              </a:ln>
              <a:solidFill>
                <a:srgbClr val="222221"/>
              </a:solidFill>
              <a:effectLst/>
              <a:uLnTx/>
              <a:uFillTx/>
              <a:latin typeface="Gill Sans Infant Std"/>
              <a:ea typeface="+mn-ea"/>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rgbClr val="222221"/>
                </a:solidFill>
                <a:effectLst/>
                <a:uLnTx/>
                <a:uFillTx/>
                <a:latin typeface="Gill Sans Infant Std"/>
                <a:ea typeface="+mn-ea"/>
              </a:rPr>
              <a:t>Rediger Footer og velg "Apply to All" under "Header &amp; Footer" under fanen "Insert"</a:t>
            </a:r>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5" name="Rectangle 4"/>
          <p:cNvSpPr/>
          <p:nvPr userDrawn="1"/>
        </p:nvSpPr>
        <p:spPr>
          <a:xfrm>
            <a:off x="345179" y="1081128"/>
            <a:ext cx="8458854" cy="182359"/>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spTree>
    <p:extLst>
      <p:ext uri="{BB962C8B-B14F-4D97-AF65-F5344CB8AC3E}">
        <p14:creationId xmlns:p14="http://schemas.microsoft.com/office/powerpoint/2010/main" val="38255273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atement &amp; imag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rgbClr val="222221"/>
                </a:solidFill>
                <a:effectLst/>
                <a:uLnTx/>
                <a:uFillTx/>
                <a:latin typeface="Gill Sans Infant Std"/>
                <a:ea typeface="+mn-ea"/>
              </a:rPr>
              <a:t>Sett inn dato</a:t>
            </a:r>
            <a:endParaRPr kumimoji="0" lang="en-US" sz="1000" b="0" i="0" u="none" strike="noStrike" kern="1200" cap="none" spc="0" normalizeH="0" baseline="0" noProof="0" dirty="0">
              <a:ln>
                <a:noFill/>
              </a:ln>
              <a:solidFill>
                <a:srgbClr val="222221"/>
              </a:solidFill>
              <a:effectLst/>
              <a:uLnTx/>
              <a:uFillTx/>
              <a:latin typeface="Gill Sans Infant Std"/>
              <a:ea typeface="+mn-ea"/>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rgbClr val="222221"/>
                </a:solidFill>
                <a:effectLst/>
                <a:uLnTx/>
                <a:uFillTx/>
                <a:latin typeface="Gill Sans Infant Std"/>
                <a:ea typeface="+mn-ea"/>
              </a:rPr>
              <a:t>Rediger Footer og velg "Apply to All" under "Header &amp; Footer" under fanen "Insert"</a:t>
            </a:r>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5" name="Rectangle 4"/>
          <p:cNvSpPr/>
          <p:nvPr userDrawn="1"/>
        </p:nvSpPr>
        <p:spPr>
          <a:xfrm>
            <a:off x="345179" y="1081128"/>
            <a:ext cx="8458854" cy="182359"/>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sp>
        <p:nvSpPr>
          <p:cNvPr id="9" name="Picture Placeholder 6"/>
          <p:cNvSpPr>
            <a:spLocks noGrp="1"/>
          </p:cNvSpPr>
          <p:nvPr>
            <p:ph type="pic" sz="quarter" idx="13"/>
          </p:nvPr>
        </p:nvSpPr>
        <p:spPr>
          <a:xfrm>
            <a:off x="147637" y="147638"/>
            <a:ext cx="8837613" cy="6159500"/>
          </a:xfrm>
        </p:spPr>
        <p:txBody>
          <a:bodyPr/>
          <a:lstStyle/>
          <a:p>
            <a:r>
              <a:rPr lang="en-US"/>
              <a:t>Click icon to add picture</a:t>
            </a:r>
          </a:p>
        </p:txBody>
      </p:sp>
    </p:spTree>
    <p:extLst>
      <p:ext uri="{BB962C8B-B14F-4D97-AF65-F5344CB8AC3E}">
        <p14:creationId xmlns:p14="http://schemas.microsoft.com/office/powerpoint/2010/main" val="14715542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atement 1">
    <p:spTree>
      <p:nvGrpSpPr>
        <p:cNvPr id="1" name=""/>
        <p:cNvGrpSpPr/>
        <p:nvPr/>
      </p:nvGrpSpPr>
      <p:grpSpPr>
        <a:xfrm>
          <a:off x="0" y="0"/>
          <a:ext cx="0" cy="0"/>
          <a:chOff x="0" y="0"/>
          <a:chExt cx="0" cy="0"/>
        </a:xfrm>
      </p:grpSpPr>
      <p:sp>
        <p:nvSpPr>
          <p:cNvPr id="8" name="Rectangle 7"/>
          <p:cNvSpPr/>
          <p:nvPr userDrawn="1"/>
        </p:nvSpPr>
        <p:spPr>
          <a:xfrm>
            <a:off x="0" y="1171574"/>
            <a:ext cx="9144000" cy="568642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sp>
        <p:nvSpPr>
          <p:cNvPr id="5" name="Rectangle 4"/>
          <p:cNvSpPr/>
          <p:nvPr userDrawn="1"/>
        </p:nvSpPr>
        <p:spPr>
          <a:xfrm>
            <a:off x="147638" y="147638"/>
            <a:ext cx="8832850" cy="6710362"/>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rgbClr val="222221"/>
                </a:solidFill>
                <a:effectLst/>
                <a:uLnTx/>
                <a:uFillTx/>
                <a:latin typeface="Gill Sans Infant Std"/>
                <a:ea typeface="+mn-ea"/>
              </a:rPr>
              <a:t>Sett inn dato</a:t>
            </a:r>
            <a:endParaRPr kumimoji="0" lang="en-US" sz="1000" b="0" i="0" u="none" strike="noStrike" kern="1200" cap="none" spc="0" normalizeH="0" baseline="0" noProof="0" dirty="0">
              <a:ln>
                <a:noFill/>
              </a:ln>
              <a:solidFill>
                <a:srgbClr val="222221"/>
              </a:solidFill>
              <a:effectLst/>
              <a:uLnTx/>
              <a:uFillTx/>
              <a:latin typeface="Gill Sans Infant Std"/>
              <a:ea typeface="+mn-ea"/>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rgbClr val="222221"/>
                </a:solidFill>
                <a:effectLst/>
                <a:uLnTx/>
                <a:uFillTx/>
                <a:latin typeface="Gill Sans Infant Std"/>
                <a:ea typeface="+mn-ea"/>
              </a:rPr>
              <a:t>Rediger Footer og velg "Apply to All" under "Header &amp; Footer" under fanen "Insert"</a:t>
            </a:r>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cxnSp>
        <p:nvCxnSpPr>
          <p:cNvPr id="13" name="Straight Connector 12"/>
          <p:cNvCxnSpPr/>
          <p:nvPr userDrawn="1"/>
        </p:nvCxnSpPr>
        <p:spPr>
          <a:xfrm flipH="1">
            <a:off x="2466405"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H="1">
            <a:off x="6390374"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0" name="Picture 3" descr="Z:\Redd Barna\2016\logofiler\ReddB_Logo_Horiz_ColPos_RGB.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7661" y="6425702"/>
            <a:ext cx="1403189" cy="380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5834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tement 2">
    <p:spTree>
      <p:nvGrpSpPr>
        <p:cNvPr id="1" name=""/>
        <p:cNvGrpSpPr/>
        <p:nvPr/>
      </p:nvGrpSpPr>
      <p:grpSpPr>
        <a:xfrm>
          <a:off x="0" y="0"/>
          <a:ext cx="0" cy="0"/>
          <a:chOff x="0" y="0"/>
          <a:chExt cx="0" cy="0"/>
        </a:xfrm>
      </p:grpSpPr>
      <p:sp>
        <p:nvSpPr>
          <p:cNvPr id="13" name="Rectangle 12"/>
          <p:cNvSpPr/>
          <p:nvPr userDrawn="1"/>
        </p:nvSpPr>
        <p:spPr>
          <a:xfrm>
            <a:off x="0" y="0"/>
            <a:ext cx="9144000" cy="630713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rgbClr val="222221"/>
                </a:solidFill>
                <a:effectLst/>
                <a:uLnTx/>
                <a:uFillTx/>
                <a:latin typeface="Gill Sans Infant Std"/>
                <a:ea typeface="+mn-ea"/>
              </a:rPr>
              <a:t>Sett inn dato</a:t>
            </a:r>
            <a:endParaRPr kumimoji="0" lang="en-US" sz="1000" b="0" i="0" u="none" strike="noStrike" kern="1200" cap="none" spc="0" normalizeH="0" baseline="0" noProof="0" dirty="0">
              <a:ln>
                <a:noFill/>
              </a:ln>
              <a:solidFill>
                <a:srgbClr val="222221"/>
              </a:solidFill>
              <a:effectLst/>
              <a:uLnTx/>
              <a:uFillTx/>
              <a:latin typeface="Gill Sans Infant Std"/>
              <a:ea typeface="+mn-ea"/>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rgbClr val="222221"/>
                </a:solidFill>
                <a:effectLst/>
                <a:uLnTx/>
                <a:uFillTx/>
                <a:latin typeface="Gill Sans Infant Std"/>
                <a:ea typeface="+mn-ea"/>
              </a:rPr>
              <a:t>Rediger Footer og velg "Apply to All" under "Header &amp; Footer" under fanen "Insert"</a:t>
            </a:r>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Tree>
    <p:extLst>
      <p:ext uri="{BB962C8B-B14F-4D97-AF65-F5344CB8AC3E}">
        <p14:creationId xmlns:p14="http://schemas.microsoft.com/office/powerpoint/2010/main" val="30694555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atement 3">
    <p:spTree>
      <p:nvGrpSpPr>
        <p:cNvPr id="1" name=""/>
        <p:cNvGrpSpPr/>
        <p:nvPr/>
      </p:nvGrpSpPr>
      <p:grpSpPr>
        <a:xfrm>
          <a:off x="0" y="0"/>
          <a:ext cx="0" cy="0"/>
          <a:chOff x="0" y="0"/>
          <a:chExt cx="0" cy="0"/>
        </a:xfrm>
      </p:grpSpPr>
      <p:sp>
        <p:nvSpPr>
          <p:cNvPr id="14" name="Rectangle 13"/>
          <p:cNvSpPr/>
          <p:nvPr userDrawn="1"/>
        </p:nvSpPr>
        <p:spPr>
          <a:xfrm>
            <a:off x="0" y="0"/>
            <a:ext cx="9144000" cy="6858000"/>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sp>
        <p:nvSpPr>
          <p:cNvPr id="6" name="Picture Placeholder 5"/>
          <p:cNvSpPr>
            <a:spLocks noGrp="1"/>
          </p:cNvSpPr>
          <p:nvPr>
            <p:ph type="pic" sz="quarter" idx="14"/>
          </p:nvPr>
        </p:nvSpPr>
        <p:spPr>
          <a:xfrm>
            <a:off x="4910667" y="4233416"/>
            <a:ext cx="2253884" cy="625148"/>
          </a:xfrm>
        </p:spPr>
        <p:txBody>
          <a:bodyPr/>
          <a:lstStyle>
            <a:lvl1pPr>
              <a:defRPr>
                <a:solidFill>
                  <a:srgbClr val="222221"/>
                </a:solidFill>
                <a:latin typeface="Gill Sans Infant Std" pitchFamily="34" charset="0"/>
              </a:defRPr>
            </a:lvl1pPr>
          </a:lstStyle>
          <a:p>
            <a:r>
              <a:rPr lang="en-US"/>
              <a:t>Click icon to add picture</a:t>
            </a:r>
            <a:endParaRPr lang="en-US" dirty="0"/>
          </a:p>
        </p:txBody>
      </p:sp>
    </p:spTree>
    <p:extLst>
      <p:ext uri="{BB962C8B-B14F-4D97-AF65-F5344CB8AC3E}">
        <p14:creationId xmlns:p14="http://schemas.microsoft.com/office/powerpoint/2010/main" val="23389896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16" name="Rectangle 15"/>
          <p:cNvSpPr/>
          <p:nvPr userDrawn="1"/>
        </p:nvSpPr>
        <p:spPr>
          <a:xfrm>
            <a:off x="0" y="0"/>
            <a:ext cx="9144000" cy="6858000"/>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sp>
        <p:nvSpPr>
          <p:cNvPr id="10" name="Rektangel 9"/>
          <p:cNvSpPr/>
          <p:nvPr userDrawn="1"/>
        </p:nvSpPr>
        <p:spPr>
          <a:xfrm>
            <a:off x="3419061" y="2779652"/>
            <a:ext cx="1413876" cy="4707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ill Sans Infant Std"/>
              <a:ea typeface="+mn-ea"/>
              <a:cs typeface="Gill Sans Infant Std"/>
            </a:endParaRPr>
          </a:p>
        </p:txBody>
      </p:sp>
      <p:sp>
        <p:nvSpPr>
          <p:cNvPr id="6" name="Avrundet rektangel 5"/>
          <p:cNvSpPr/>
          <p:nvPr userDrawn="1"/>
        </p:nvSpPr>
        <p:spPr>
          <a:xfrm>
            <a:off x="2362199" y="2113410"/>
            <a:ext cx="2470737" cy="963742"/>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ill Sans Infant Std"/>
              <a:ea typeface="+mn-ea"/>
              <a:cs typeface="Gill Sans Infant Std"/>
            </a:endParaRPr>
          </a:p>
        </p:txBody>
      </p:sp>
      <p:sp>
        <p:nvSpPr>
          <p:cNvPr id="3" name="Avrundet rektangel 2"/>
          <p:cNvSpPr/>
          <p:nvPr userDrawn="1"/>
        </p:nvSpPr>
        <p:spPr>
          <a:xfrm>
            <a:off x="3419061" y="3077151"/>
            <a:ext cx="2827752" cy="963742"/>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ill Sans Infant Std"/>
              <a:ea typeface="+mn-ea"/>
              <a:cs typeface="Gill Sans Infant Std"/>
            </a:endParaRPr>
          </a:p>
        </p:txBody>
      </p:sp>
      <p:sp>
        <p:nvSpPr>
          <p:cNvPr id="7" name="TekstSylinder 6"/>
          <p:cNvSpPr txBox="1"/>
          <p:nvPr userDrawn="1"/>
        </p:nvSpPr>
        <p:spPr>
          <a:xfrm>
            <a:off x="1981200" y="1980080"/>
            <a:ext cx="3107404" cy="1231106"/>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8000" b="0" i="0" u="none" strike="noStrike" kern="1200" cap="none" spc="0" normalizeH="0" baseline="0" noProof="0" dirty="0">
                <a:ln>
                  <a:noFill/>
                </a:ln>
                <a:solidFill>
                  <a:srgbClr val="222221"/>
                </a:solidFill>
                <a:effectLst/>
                <a:uLnTx/>
                <a:uFillTx/>
                <a:latin typeface="Trade Gothic LT Com Cn" panose="020B0806040303020004" pitchFamily="34" charset="0"/>
                <a:ea typeface="+mn-ea"/>
                <a:cs typeface="Gill Sans Infant Std"/>
              </a:rPr>
              <a:t>TAKK</a:t>
            </a:r>
          </a:p>
        </p:txBody>
      </p:sp>
      <p:pic>
        <p:nvPicPr>
          <p:cNvPr id="8" name="Picture 3" descr="Z:\Redd Barna\2016\logofiler\ReddB_Logo_Horiz_ColPos_RGB.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34902" y="3261523"/>
            <a:ext cx="2272289" cy="615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258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15" name="Rectangle 14"/>
          <p:cNvSpPr/>
          <p:nvPr userDrawn="1"/>
        </p:nvSpPr>
        <p:spPr>
          <a:xfrm>
            <a:off x="0" y="0"/>
            <a:ext cx="9144000" cy="117230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156308" y="149795"/>
            <a:ext cx="8824871" cy="1081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r>
              <a:rPr lang="nb-NO"/>
              <a:t>Sett inn dato</a:t>
            </a:r>
            <a:endParaRPr lang="en-US" dirty="0"/>
          </a:p>
        </p:txBody>
      </p:sp>
      <p:sp>
        <p:nvSpPr>
          <p:cNvPr id="5" name="Footer Placeholder 4"/>
          <p:cNvSpPr>
            <a:spLocks noGrp="1"/>
          </p:cNvSpPr>
          <p:nvPr>
            <p:ph type="ftr" sz="quarter" idx="11"/>
          </p:nvPr>
        </p:nvSpPr>
        <p:spPr/>
        <p:txBody>
          <a:bodyPr/>
          <a:lstStyle/>
          <a:p>
            <a:r>
              <a:rPr lang="nb-NO"/>
              <a:t>Rediger Footer og velg "Apply to All" under "Header &amp; Footer" under fanen "Insert"</a:t>
            </a:r>
            <a:endParaRPr lang="en-US"/>
          </a:p>
        </p:txBody>
      </p:sp>
      <p:sp>
        <p:nvSpPr>
          <p:cNvPr id="6" name="Slide Number Placeholder 5"/>
          <p:cNvSpPr>
            <a:spLocks noGrp="1"/>
          </p:cNvSpPr>
          <p:nvPr>
            <p:ph type="sldNum" sz="quarter" idx="12"/>
          </p:nvPr>
        </p:nvSpPr>
        <p:spPr/>
        <p:txBody>
          <a:bodyPr/>
          <a:lstStyle/>
          <a:p>
            <a:fld id="{C3FDE51E-0052-334C-A4B2-C567FE9F326F}" type="slidenum">
              <a:rPr lang="en-US" smtClean="0"/>
              <a:t>‹#›</a:t>
            </a:fld>
            <a:endParaRPr lang="en-US"/>
          </a:p>
        </p:txBody>
      </p:sp>
      <p:sp>
        <p:nvSpPr>
          <p:cNvPr id="2" name="Title 1"/>
          <p:cNvSpPr>
            <a:spLocks noGrp="1"/>
          </p:cNvSpPr>
          <p:nvPr>
            <p:ph type="title" hasCustomPrompt="1"/>
          </p:nvPr>
        </p:nvSpPr>
        <p:spPr>
          <a:xfrm>
            <a:off x="424763" y="310836"/>
            <a:ext cx="8282643" cy="1348102"/>
          </a:xfrm>
        </p:spPr>
        <p:txBody>
          <a:bodyPr anchor="t">
            <a:normAutofit/>
          </a:bodyPr>
          <a:lstStyle>
            <a:lvl1pPr algn="l">
              <a:lnSpc>
                <a:spcPct val="85000"/>
              </a:lnSpc>
              <a:defRPr sz="4800" b="0" i="0" cap="none">
                <a:solidFill>
                  <a:schemeClr val="tx1"/>
                </a:solidFill>
                <a:latin typeface="Trade Gothic LT Com Cn" panose="020B0806040303020004" pitchFamily="34" charset="0"/>
                <a:cs typeface="Trade Gothic LT Com Cn" panose="020B0806040303020004" pitchFamily="34" charset="0"/>
              </a:defRPr>
            </a:lvl1pPr>
          </a:lstStyle>
          <a:p>
            <a:r>
              <a:rPr lang="en-GB" dirty="0"/>
              <a:t>CLICK TO EDIT MASTER TITLE STYLE</a:t>
            </a:r>
            <a:endParaRPr lang="en-US" dirty="0"/>
          </a:p>
        </p:txBody>
      </p:sp>
      <p:cxnSp>
        <p:nvCxnSpPr>
          <p:cNvPr id="9" name="Straight Connector 8"/>
          <p:cNvCxnSpPr/>
          <p:nvPr userDrawn="1"/>
        </p:nvCxnSpPr>
        <p:spPr>
          <a:xfrm flipH="1">
            <a:off x="2466405"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flipH="1">
            <a:off x="6390374"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Picture Placeholder 11"/>
          <p:cNvSpPr>
            <a:spLocks noGrp="1"/>
          </p:cNvSpPr>
          <p:nvPr>
            <p:ph type="pic" sz="quarter" idx="13"/>
          </p:nvPr>
        </p:nvSpPr>
        <p:spPr>
          <a:xfrm>
            <a:off x="155738" y="2200274"/>
            <a:ext cx="8824750" cy="4106864"/>
          </a:xfrm>
        </p:spPr>
        <p:txBody>
          <a:bodyPr/>
          <a:lstStyle/>
          <a:p>
            <a:r>
              <a:rPr lang="nb-NO"/>
              <a:t>Klikk ikonet for å legge til et bilde</a:t>
            </a:r>
            <a:endParaRPr lang="en-US" dirty="0"/>
          </a:p>
        </p:txBody>
      </p:sp>
    </p:spTree>
    <p:extLst>
      <p:ext uri="{BB962C8B-B14F-4D97-AF65-F5344CB8AC3E}">
        <p14:creationId xmlns:p14="http://schemas.microsoft.com/office/powerpoint/2010/main" val="23773484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ave the Children header">
    <p:spTree>
      <p:nvGrpSpPr>
        <p:cNvPr id="1" name=""/>
        <p:cNvGrpSpPr/>
        <p:nvPr/>
      </p:nvGrpSpPr>
      <p:grpSpPr>
        <a:xfrm>
          <a:off x="0" y="0"/>
          <a:ext cx="0" cy="0"/>
          <a:chOff x="0" y="0"/>
          <a:chExt cx="0" cy="0"/>
        </a:xfrm>
      </p:grpSpPr>
      <p:sp>
        <p:nvSpPr>
          <p:cNvPr id="16" name="Rectangle 15"/>
          <p:cNvSpPr/>
          <p:nvPr userDrawn="1"/>
        </p:nvSpPr>
        <p:spPr>
          <a:xfrm>
            <a:off x="0" y="0"/>
            <a:ext cx="9144000" cy="6858000"/>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sp>
        <p:nvSpPr>
          <p:cNvPr id="12" name="Rounded Rectangle 11"/>
          <p:cNvSpPr/>
          <p:nvPr userDrawn="1"/>
        </p:nvSpPr>
        <p:spPr>
          <a:xfrm>
            <a:off x="1442676" y="2370672"/>
            <a:ext cx="6255472" cy="1583233"/>
          </a:xfrm>
          <a:prstGeom prst="roundRect">
            <a:avLst>
              <a:gd name="adj" fmla="val 8552"/>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222221"/>
              </a:solidFill>
              <a:effectLst/>
              <a:uLnTx/>
              <a:uFillTx/>
              <a:latin typeface="TradeGothic LT CondEighteen"/>
              <a:ea typeface="+mn-ea"/>
              <a:cs typeface="TradeGothic LT CondEighteen"/>
            </a:endParaRPr>
          </a:p>
        </p:txBody>
      </p:sp>
      <p:pic>
        <p:nvPicPr>
          <p:cNvPr id="5" name="Picture 3" descr="Z:\Redd Barna\2016\logofiler\ReddB_Logo_Horiz_ColPos_RGB.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58492" y="2562159"/>
            <a:ext cx="4427015" cy="1200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58963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990600" y="2409825"/>
            <a:ext cx="3657600" cy="32940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800600" y="2409825"/>
            <a:ext cx="3657600" cy="32940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Rectangle 23"/>
          <p:cNvSpPr>
            <a:spLocks noGrp="1" noChangeArrowheads="1"/>
          </p:cNvSpPr>
          <p:nvPr>
            <p:ph type="ftr" sz="quarter" idx="10"/>
          </p:nvPr>
        </p:nvSpPr>
        <p:spPr>
          <a:ln/>
        </p:spPr>
        <p:txBody>
          <a:bodyPr/>
          <a:lstStyle>
            <a:lvl1pPr>
              <a:defRPr/>
            </a:lvl1pPr>
          </a:lstStyle>
          <a:p>
            <a:pPr>
              <a:defRPr/>
            </a:pPr>
            <a:endParaRPr lang="nn-NO"/>
          </a:p>
        </p:txBody>
      </p:sp>
    </p:spTree>
    <p:extLst>
      <p:ext uri="{BB962C8B-B14F-4D97-AF65-F5344CB8AC3E}">
        <p14:creationId xmlns:p14="http://schemas.microsoft.com/office/powerpoint/2010/main" val="29522466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Rectangle 23">
            <a:extLst>
              <a:ext uri="{FF2B5EF4-FFF2-40B4-BE49-F238E27FC236}">
                <a16:creationId xmlns:a16="http://schemas.microsoft.com/office/drawing/2014/main" id="{B3A1DC2D-AF65-4324-8C88-BFC1881A2EE0}"/>
              </a:ext>
            </a:extLst>
          </p:cNvPr>
          <p:cNvSpPr>
            <a:spLocks noGrp="1" noChangeArrowheads="1"/>
          </p:cNvSpPr>
          <p:nvPr>
            <p:ph type="ftr" sz="quarter" idx="10"/>
          </p:nvPr>
        </p:nvSpPr>
        <p:spPr>
          <a:ln/>
        </p:spPr>
        <p:txBody>
          <a:bodyPr/>
          <a:lstStyle>
            <a:lvl1pPr>
              <a:defRPr/>
            </a:lvl1pPr>
          </a:lstStyle>
          <a:p>
            <a:pPr>
              <a:defRPr/>
            </a:pPr>
            <a:endParaRPr lang="nn-NO" altLang="nb-NO"/>
          </a:p>
        </p:txBody>
      </p:sp>
    </p:spTree>
    <p:extLst>
      <p:ext uri="{BB962C8B-B14F-4D97-AF65-F5344CB8AC3E}">
        <p14:creationId xmlns:p14="http://schemas.microsoft.com/office/powerpoint/2010/main" val="105778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Agenda">
    <p:spTree>
      <p:nvGrpSpPr>
        <p:cNvPr id="1" name=""/>
        <p:cNvGrpSpPr/>
        <p:nvPr/>
      </p:nvGrpSpPr>
      <p:grpSpPr>
        <a:xfrm>
          <a:off x="0" y="0"/>
          <a:ext cx="0" cy="0"/>
          <a:chOff x="0" y="0"/>
          <a:chExt cx="0" cy="0"/>
        </a:xfrm>
      </p:grpSpPr>
      <p:sp>
        <p:nvSpPr>
          <p:cNvPr id="12" name="Rectangle 11"/>
          <p:cNvSpPr/>
          <p:nvPr userDrawn="1"/>
        </p:nvSpPr>
        <p:spPr>
          <a:xfrm>
            <a:off x="0" y="0"/>
            <a:ext cx="9144000" cy="117230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147638" y="1171574"/>
            <a:ext cx="8832850" cy="513556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24634" y="202994"/>
            <a:ext cx="8282640" cy="787605"/>
          </a:xfrm>
        </p:spPr>
        <p:txBody>
          <a:bodyPr>
            <a:noAutofit/>
          </a:bodyPr>
          <a:lstStyle>
            <a:lvl1pPr>
              <a:defRPr sz="4800" b="0" i="0" cap="none">
                <a:solidFill>
                  <a:schemeClr val="bg1"/>
                </a:solidFill>
                <a:latin typeface="Trade Gothic LT Com Cn" panose="020B0806040303020004" pitchFamily="34" charset="0"/>
                <a:cs typeface="Trade Gothic LT Com Cn" panose="020B0806040303020004" pitchFamily="34" charset="0"/>
              </a:defRPr>
            </a:lvl1pPr>
          </a:lstStyle>
          <a:p>
            <a:r>
              <a:rPr lang="en-GB" dirty="0"/>
              <a:t>CLICK TO EDIT MASTER TITLE STYLE</a:t>
            </a:r>
            <a:endParaRPr lang="en-US" dirty="0"/>
          </a:p>
        </p:txBody>
      </p:sp>
      <p:sp>
        <p:nvSpPr>
          <p:cNvPr id="3" name="Content Placeholder 2"/>
          <p:cNvSpPr>
            <a:spLocks noGrp="1"/>
          </p:cNvSpPr>
          <p:nvPr>
            <p:ph idx="1"/>
          </p:nvPr>
        </p:nvSpPr>
        <p:spPr>
          <a:xfrm>
            <a:off x="431147" y="1600200"/>
            <a:ext cx="8276127" cy="4547903"/>
          </a:xfrm>
        </p:spPr>
        <p:txBody>
          <a:bodyPr/>
          <a:lstStyle>
            <a:lvl1pPr>
              <a:defRPr b="0">
                <a:solidFill>
                  <a:schemeClr val="tx1"/>
                </a:solidFill>
              </a:defRPr>
            </a:lvl1pPr>
            <a:lvl2pPr marL="266700" indent="-266700">
              <a:buClr>
                <a:schemeClr val="tx2"/>
              </a:buClr>
              <a:buFont typeface="Arial"/>
              <a:buChar char="•"/>
              <a:defRPr sz="1800"/>
            </a:lvl2pPr>
            <a:lvl3pPr marL="266700" indent="-266700">
              <a:defRPr sz="1800"/>
            </a:lvl3pPr>
            <a:lvl4pPr marL="266700" indent="-266700">
              <a:buClr>
                <a:schemeClr val="tx2"/>
              </a:buClr>
              <a:buFont typeface="Arial"/>
              <a:buChar char="•"/>
              <a:defRPr sz="1800"/>
            </a:lvl4pPr>
            <a:lvl5pPr marL="266700" indent="-266700">
              <a:defRPr sz="1800"/>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r>
              <a:rPr lang="nb-NO"/>
              <a:t>Sett inn dato</a:t>
            </a:r>
            <a:endParaRPr lang="en-US" dirty="0"/>
          </a:p>
        </p:txBody>
      </p:sp>
      <p:sp>
        <p:nvSpPr>
          <p:cNvPr id="5" name="Footer Placeholder 4"/>
          <p:cNvSpPr>
            <a:spLocks noGrp="1"/>
          </p:cNvSpPr>
          <p:nvPr>
            <p:ph type="ftr" sz="quarter" idx="11"/>
          </p:nvPr>
        </p:nvSpPr>
        <p:spPr/>
        <p:txBody>
          <a:bodyPr/>
          <a:lstStyle/>
          <a:p>
            <a:r>
              <a:rPr lang="nb-NO"/>
              <a:t>Rediger Footer og velg "Apply to All" under "Header &amp; Footer" under fanen "Insert"</a:t>
            </a:r>
            <a:endParaRPr lang="en-US"/>
          </a:p>
        </p:txBody>
      </p:sp>
      <p:sp>
        <p:nvSpPr>
          <p:cNvPr id="6" name="Slide Number Placeholder 5"/>
          <p:cNvSpPr>
            <a:spLocks noGrp="1"/>
          </p:cNvSpPr>
          <p:nvPr>
            <p:ph type="sldNum" sz="quarter" idx="12"/>
          </p:nvPr>
        </p:nvSpPr>
        <p:spPr/>
        <p:txBody>
          <a:bodyPr/>
          <a:lstStyle/>
          <a:p>
            <a:fld id="{C3FDE51E-0052-334C-A4B2-C567FE9F326F}" type="slidenum">
              <a:rPr lang="en-US" smtClean="0"/>
              <a:t>‹#›</a:t>
            </a:fld>
            <a:endParaRPr lang="en-US"/>
          </a:p>
        </p:txBody>
      </p:sp>
      <p:cxnSp>
        <p:nvCxnSpPr>
          <p:cNvPr id="10" name="Straight Connector 9"/>
          <p:cNvCxnSpPr/>
          <p:nvPr userDrawn="1"/>
        </p:nvCxnSpPr>
        <p:spPr>
          <a:xfrm flipH="1">
            <a:off x="2466405"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flipH="1">
            <a:off x="6390374"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3" name="Picture 3" descr="Z:\Redd Barna\2016\logofiler\ReddB_Logo_Horiz_ColPos_RGB.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7661" y="6425702"/>
            <a:ext cx="1403189" cy="380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939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r>
              <a:rPr lang="nb-NO"/>
              <a:t>Sett inn dato</a:t>
            </a:r>
            <a:endParaRPr lang="en-US" dirty="0"/>
          </a:p>
        </p:txBody>
      </p:sp>
      <p:sp>
        <p:nvSpPr>
          <p:cNvPr id="5" name="Footer Placeholder 4"/>
          <p:cNvSpPr>
            <a:spLocks noGrp="1"/>
          </p:cNvSpPr>
          <p:nvPr>
            <p:ph type="ftr" sz="quarter" idx="11"/>
          </p:nvPr>
        </p:nvSpPr>
        <p:spPr/>
        <p:txBody>
          <a:bodyPr/>
          <a:lstStyle/>
          <a:p>
            <a:r>
              <a:rPr lang="nb-NO"/>
              <a:t>Rediger Footer og velg "Apply to All" under "Header &amp; Footer" under fanen "Insert"</a:t>
            </a:r>
            <a:endParaRPr lang="en-US"/>
          </a:p>
        </p:txBody>
      </p:sp>
      <p:sp>
        <p:nvSpPr>
          <p:cNvPr id="6" name="Slide Number Placeholder 5"/>
          <p:cNvSpPr>
            <a:spLocks noGrp="1"/>
          </p:cNvSpPr>
          <p:nvPr>
            <p:ph type="sldNum" sz="quarter" idx="12"/>
          </p:nvPr>
        </p:nvSpPr>
        <p:spPr/>
        <p:txBody>
          <a:bodyPr/>
          <a:lstStyle/>
          <a:p>
            <a:fld id="{C3FDE51E-0052-334C-A4B2-C567FE9F326F}" type="slidenum">
              <a:rPr lang="en-US" smtClean="0"/>
              <a:t>‹#›</a:t>
            </a:fld>
            <a:endParaRPr lang="en-US"/>
          </a:p>
        </p:txBody>
      </p:sp>
      <p:sp>
        <p:nvSpPr>
          <p:cNvPr id="8" name="Text Placeholder 7"/>
          <p:cNvSpPr>
            <a:spLocks noGrp="1"/>
          </p:cNvSpPr>
          <p:nvPr>
            <p:ph type="body" sz="quarter" idx="13"/>
          </p:nvPr>
        </p:nvSpPr>
        <p:spPr>
          <a:xfrm>
            <a:off x="425286" y="705600"/>
            <a:ext cx="8282151" cy="363537"/>
          </a:xfrm>
        </p:spPr>
        <p:txBody>
          <a:bodyPr>
            <a:noAutofit/>
          </a:bodyPr>
          <a:lstStyle>
            <a:lvl1pPr>
              <a:defRPr sz="2500" b="0">
                <a:solidFill>
                  <a:srgbClr val="222221"/>
                </a:solidFill>
              </a:defRPr>
            </a:lvl1pPr>
            <a:lvl2pPr>
              <a:defRPr sz="2500"/>
            </a:lvl2pPr>
            <a:lvl3pPr marL="0" indent="0">
              <a:buNone/>
              <a:defRPr sz="2500"/>
            </a:lvl3pPr>
            <a:lvl4pPr marL="0" indent="0">
              <a:buNone/>
              <a:defRPr sz="2500"/>
            </a:lvl4pPr>
            <a:lvl5pPr marL="0" indent="0">
              <a:buNone/>
              <a:defRPr sz="2500"/>
            </a:lvl5pPr>
            <a:lvl6pPr marL="1588" indent="0">
              <a:buNone/>
              <a:defRPr sz="2500" b="0" i="0">
                <a:latin typeface="Gill Sans Infant MT"/>
                <a:cs typeface="Gill Sans Infant MT"/>
              </a:defRPr>
            </a:lvl6pPr>
          </a:lstStyle>
          <a:p>
            <a:pPr lvl="0"/>
            <a:r>
              <a:rPr lang="nb-NO"/>
              <a:t>Rediger tekststiler i malen</a:t>
            </a:r>
          </a:p>
        </p:txBody>
      </p:sp>
    </p:spTree>
    <p:extLst>
      <p:ext uri="{BB962C8B-B14F-4D97-AF65-F5344CB8AC3E}">
        <p14:creationId xmlns:p14="http://schemas.microsoft.com/office/powerpoint/2010/main" val="1646375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x2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a:xfrm>
            <a:off x="431147" y="1600200"/>
            <a:ext cx="3997571" cy="47069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r>
              <a:rPr lang="nb-NO"/>
              <a:t>Sett inn dato</a:t>
            </a:r>
            <a:endParaRPr lang="en-US" dirty="0"/>
          </a:p>
        </p:txBody>
      </p:sp>
      <p:sp>
        <p:nvSpPr>
          <p:cNvPr id="5" name="Footer Placeholder 4"/>
          <p:cNvSpPr>
            <a:spLocks noGrp="1"/>
          </p:cNvSpPr>
          <p:nvPr>
            <p:ph type="ftr" sz="quarter" idx="11"/>
          </p:nvPr>
        </p:nvSpPr>
        <p:spPr/>
        <p:txBody>
          <a:bodyPr/>
          <a:lstStyle/>
          <a:p>
            <a:r>
              <a:rPr lang="nb-NO"/>
              <a:t>Rediger Footer og velg "Apply to All" under "Header &amp; Footer" under fanen "Insert"</a:t>
            </a:r>
            <a:endParaRPr lang="en-US"/>
          </a:p>
        </p:txBody>
      </p:sp>
      <p:sp>
        <p:nvSpPr>
          <p:cNvPr id="6" name="Slide Number Placeholder 5"/>
          <p:cNvSpPr>
            <a:spLocks noGrp="1"/>
          </p:cNvSpPr>
          <p:nvPr>
            <p:ph type="sldNum" sz="quarter" idx="12"/>
          </p:nvPr>
        </p:nvSpPr>
        <p:spPr/>
        <p:txBody>
          <a:bodyPr/>
          <a:lstStyle/>
          <a:p>
            <a:fld id="{C3FDE51E-0052-334C-A4B2-C567FE9F326F}" type="slidenum">
              <a:rPr lang="en-US" smtClean="0"/>
              <a:t>‹#›</a:t>
            </a:fld>
            <a:endParaRPr lang="en-US"/>
          </a:p>
        </p:txBody>
      </p:sp>
      <p:sp>
        <p:nvSpPr>
          <p:cNvPr id="8" name="Text Placeholder 7"/>
          <p:cNvSpPr>
            <a:spLocks noGrp="1"/>
          </p:cNvSpPr>
          <p:nvPr>
            <p:ph type="body" sz="quarter" idx="13"/>
          </p:nvPr>
        </p:nvSpPr>
        <p:spPr>
          <a:xfrm>
            <a:off x="425286" y="705600"/>
            <a:ext cx="8282151" cy="363537"/>
          </a:xfrm>
        </p:spPr>
        <p:txBody>
          <a:bodyPr>
            <a:normAutofit/>
          </a:bodyPr>
          <a:lstStyle>
            <a:lvl1pPr>
              <a:defRPr sz="2500" b="0">
                <a:solidFill>
                  <a:srgbClr val="222221"/>
                </a:solidFill>
              </a:defRPr>
            </a:lvl1pPr>
            <a:lvl2pPr>
              <a:defRPr sz="2500"/>
            </a:lvl2pPr>
            <a:lvl3pPr marL="0" indent="0">
              <a:buNone/>
              <a:defRPr sz="2500"/>
            </a:lvl3pPr>
            <a:lvl4pPr marL="0" indent="0">
              <a:buNone/>
              <a:defRPr sz="2500"/>
            </a:lvl4pPr>
            <a:lvl5pPr marL="0" indent="0">
              <a:buNone/>
              <a:defRPr sz="2500"/>
            </a:lvl5pPr>
          </a:lstStyle>
          <a:p>
            <a:pPr lvl="0"/>
            <a:r>
              <a:rPr lang="nb-NO"/>
              <a:t>Rediger tekststiler i malen</a:t>
            </a:r>
          </a:p>
        </p:txBody>
      </p:sp>
      <p:sp>
        <p:nvSpPr>
          <p:cNvPr id="9" name="Content Placeholder 2"/>
          <p:cNvSpPr>
            <a:spLocks noGrp="1"/>
          </p:cNvSpPr>
          <p:nvPr>
            <p:ph idx="14"/>
          </p:nvPr>
        </p:nvSpPr>
        <p:spPr>
          <a:xfrm>
            <a:off x="4709703" y="1600200"/>
            <a:ext cx="3997571" cy="47069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3036039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4" name="Date Placeholder 3"/>
          <p:cNvSpPr>
            <a:spLocks noGrp="1"/>
          </p:cNvSpPr>
          <p:nvPr>
            <p:ph type="dt" sz="half" idx="10"/>
          </p:nvPr>
        </p:nvSpPr>
        <p:spPr/>
        <p:txBody>
          <a:bodyPr/>
          <a:lstStyle/>
          <a:p>
            <a:r>
              <a:rPr lang="nb-NO"/>
              <a:t>Sett inn dato</a:t>
            </a:r>
            <a:endParaRPr lang="en-US" dirty="0"/>
          </a:p>
        </p:txBody>
      </p:sp>
      <p:sp>
        <p:nvSpPr>
          <p:cNvPr id="5" name="Footer Placeholder 4"/>
          <p:cNvSpPr>
            <a:spLocks noGrp="1"/>
          </p:cNvSpPr>
          <p:nvPr>
            <p:ph type="ftr" sz="quarter" idx="11"/>
          </p:nvPr>
        </p:nvSpPr>
        <p:spPr/>
        <p:txBody>
          <a:bodyPr/>
          <a:lstStyle/>
          <a:p>
            <a:r>
              <a:rPr lang="nb-NO"/>
              <a:t>Rediger Footer og velg "Apply to All" under "Header &amp; Footer" under fanen "Insert"</a:t>
            </a:r>
            <a:endParaRPr lang="en-US"/>
          </a:p>
        </p:txBody>
      </p:sp>
      <p:sp>
        <p:nvSpPr>
          <p:cNvPr id="6" name="Slide Number Placeholder 5"/>
          <p:cNvSpPr>
            <a:spLocks noGrp="1"/>
          </p:cNvSpPr>
          <p:nvPr>
            <p:ph type="sldNum" sz="quarter" idx="12"/>
          </p:nvPr>
        </p:nvSpPr>
        <p:spPr/>
        <p:txBody>
          <a:bodyPr/>
          <a:lstStyle/>
          <a:p>
            <a:fld id="{C3FDE51E-0052-334C-A4B2-C567FE9F326F}" type="slidenum">
              <a:rPr lang="en-US" smtClean="0"/>
              <a:t>‹#›</a:t>
            </a:fld>
            <a:endParaRPr lang="en-US"/>
          </a:p>
        </p:txBody>
      </p:sp>
      <p:sp>
        <p:nvSpPr>
          <p:cNvPr id="8" name="Text Placeholder 7"/>
          <p:cNvSpPr>
            <a:spLocks noGrp="1"/>
          </p:cNvSpPr>
          <p:nvPr>
            <p:ph type="body" sz="quarter" idx="13"/>
          </p:nvPr>
        </p:nvSpPr>
        <p:spPr>
          <a:xfrm>
            <a:off x="425286" y="705600"/>
            <a:ext cx="8282151" cy="363537"/>
          </a:xfrm>
        </p:spPr>
        <p:txBody>
          <a:bodyPr>
            <a:normAutofit/>
          </a:bodyPr>
          <a:lstStyle>
            <a:lvl1pPr>
              <a:defRPr sz="2500" b="0">
                <a:solidFill>
                  <a:srgbClr val="222221"/>
                </a:solidFill>
              </a:defRPr>
            </a:lvl1pPr>
            <a:lvl2pPr>
              <a:defRPr sz="2500"/>
            </a:lvl2pPr>
            <a:lvl3pPr marL="0" indent="0">
              <a:buNone/>
              <a:defRPr sz="2500"/>
            </a:lvl3pPr>
            <a:lvl4pPr marL="0" indent="0">
              <a:buNone/>
              <a:defRPr sz="2500"/>
            </a:lvl4pPr>
            <a:lvl5pPr marL="0" indent="0">
              <a:buNone/>
              <a:defRPr sz="2500"/>
            </a:lvl5pPr>
          </a:lstStyle>
          <a:p>
            <a:pPr lvl="0"/>
            <a:r>
              <a:rPr lang="nb-NO"/>
              <a:t>Rediger tekststiler i malen</a:t>
            </a:r>
          </a:p>
        </p:txBody>
      </p:sp>
    </p:spTree>
    <p:extLst>
      <p:ext uri="{BB962C8B-B14F-4D97-AF65-F5344CB8AC3E}">
        <p14:creationId xmlns:p14="http://schemas.microsoft.com/office/powerpoint/2010/main" val="3227624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nb-NO"/>
              <a:t>Sett inn dato</a:t>
            </a:r>
            <a:endParaRPr lang="en-US" dirty="0"/>
          </a:p>
        </p:txBody>
      </p:sp>
      <p:sp>
        <p:nvSpPr>
          <p:cNvPr id="3" name="Footer Placeholder 2"/>
          <p:cNvSpPr>
            <a:spLocks noGrp="1"/>
          </p:cNvSpPr>
          <p:nvPr>
            <p:ph type="ftr" sz="quarter" idx="11"/>
          </p:nvPr>
        </p:nvSpPr>
        <p:spPr/>
        <p:txBody>
          <a:bodyPr/>
          <a:lstStyle/>
          <a:p>
            <a:r>
              <a:rPr lang="nb-NO"/>
              <a:t>Rediger Footer og velg "Apply to All" under "Header &amp; Footer" under fanen "Insert"</a:t>
            </a:r>
            <a:endParaRPr lang="en-US"/>
          </a:p>
        </p:txBody>
      </p:sp>
      <p:sp>
        <p:nvSpPr>
          <p:cNvPr id="4" name="Slide Number Placeholder 3"/>
          <p:cNvSpPr>
            <a:spLocks noGrp="1"/>
          </p:cNvSpPr>
          <p:nvPr>
            <p:ph type="sldNum" sz="quarter" idx="12"/>
          </p:nvPr>
        </p:nvSpPr>
        <p:spPr/>
        <p:txBody>
          <a:bodyPr/>
          <a:lstStyle/>
          <a:p>
            <a:fld id="{C3FDE51E-0052-334C-A4B2-C567FE9F326F}" type="slidenum">
              <a:rPr lang="en-US" smtClean="0"/>
              <a:t>‹#›</a:t>
            </a:fld>
            <a:endParaRPr lang="en-US"/>
          </a:p>
        </p:txBody>
      </p:sp>
      <p:sp>
        <p:nvSpPr>
          <p:cNvPr id="5" name="Rectangle 4"/>
          <p:cNvSpPr/>
          <p:nvPr userDrawn="1"/>
        </p:nvSpPr>
        <p:spPr>
          <a:xfrm>
            <a:off x="345179" y="1081128"/>
            <a:ext cx="8458854" cy="182359"/>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106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tement &amp; imag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nb-NO"/>
              <a:t>Sett inn dato</a:t>
            </a:r>
            <a:endParaRPr lang="en-US" dirty="0"/>
          </a:p>
        </p:txBody>
      </p:sp>
      <p:sp>
        <p:nvSpPr>
          <p:cNvPr id="3" name="Footer Placeholder 2"/>
          <p:cNvSpPr>
            <a:spLocks noGrp="1"/>
          </p:cNvSpPr>
          <p:nvPr>
            <p:ph type="ftr" sz="quarter" idx="11"/>
          </p:nvPr>
        </p:nvSpPr>
        <p:spPr/>
        <p:txBody>
          <a:bodyPr/>
          <a:lstStyle/>
          <a:p>
            <a:r>
              <a:rPr lang="nb-NO"/>
              <a:t>Rediger Footer og velg "Apply to All" under "Header &amp; Footer" under fanen "Insert"</a:t>
            </a:r>
            <a:endParaRPr lang="en-US"/>
          </a:p>
        </p:txBody>
      </p:sp>
      <p:sp>
        <p:nvSpPr>
          <p:cNvPr id="4" name="Slide Number Placeholder 3"/>
          <p:cNvSpPr>
            <a:spLocks noGrp="1"/>
          </p:cNvSpPr>
          <p:nvPr>
            <p:ph type="sldNum" sz="quarter" idx="12"/>
          </p:nvPr>
        </p:nvSpPr>
        <p:spPr/>
        <p:txBody>
          <a:bodyPr/>
          <a:lstStyle/>
          <a:p>
            <a:fld id="{C3FDE51E-0052-334C-A4B2-C567FE9F326F}" type="slidenum">
              <a:rPr lang="en-US" smtClean="0"/>
              <a:t>‹#›</a:t>
            </a:fld>
            <a:endParaRPr lang="en-US"/>
          </a:p>
        </p:txBody>
      </p:sp>
      <p:sp>
        <p:nvSpPr>
          <p:cNvPr id="5" name="Rectangle 4"/>
          <p:cNvSpPr/>
          <p:nvPr userDrawn="1"/>
        </p:nvSpPr>
        <p:spPr>
          <a:xfrm>
            <a:off x="345179" y="1081128"/>
            <a:ext cx="8458854" cy="182359"/>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Picture Placeholder 6"/>
          <p:cNvSpPr>
            <a:spLocks noGrp="1"/>
          </p:cNvSpPr>
          <p:nvPr>
            <p:ph type="pic" sz="quarter" idx="13"/>
          </p:nvPr>
        </p:nvSpPr>
        <p:spPr>
          <a:xfrm>
            <a:off x="147637" y="147638"/>
            <a:ext cx="8837613" cy="6159500"/>
          </a:xfrm>
        </p:spPr>
        <p:txBody>
          <a:bodyPr/>
          <a:lstStyle/>
          <a:p>
            <a:r>
              <a:rPr lang="nb-NO"/>
              <a:t>Klikk ikonet for å legge til et bilde</a:t>
            </a:r>
            <a:endParaRPr lang="en-US"/>
          </a:p>
        </p:txBody>
      </p:sp>
    </p:spTree>
    <p:extLst>
      <p:ext uri="{BB962C8B-B14F-4D97-AF65-F5344CB8AC3E}">
        <p14:creationId xmlns:p14="http://schemas.microsoft.com/office/powerpoint/2010/main" val="524379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2.pn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117230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56308" y="149795"/>
            <a:ext cx="8824871" cy="1081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4634" y="202995"/>
            <a:ext cx="8282640" cy="506900"/>
          </a:xfrm>
          <a:prstGeom prst="rect">
            <a:avLst/>
          </a:prstGeom>
        </p:spPr>
        <p:txBody>
          <a:bodyPr vert="horz" lIns="0" tIns="0" rIns="0" bIns="0" rtlCol="0" anchor="ctr">
            <a:normAutofit/>
          </a:bodyPr>
          <a:lstStyle/>
          <a:p>
            <a:r>
              <a:rPr lang="nb-NO"/>
              <a:t>Klikk for å redigere tittelstil</a:t>
            </a:r>
            <a:endParaRPr lang="en-US" dirty="0"/>
          </a:p>
        </p:txBody>
      </p:sp>
      <p:sp>
        <p:nvSpPr>
          <p:cNvPr id="3" name="Text Placeholder 2"/>
          <p:cNvSpPr>
            <a:spLocks noGrp="1"/>
          </p:cNvSpPr>
          <p:nvPr>
            <p:ph type="body" idx="1"/>
          </p:nvPr>
        </p:nvSpPr>
        <p:spPr>
          <a:xfrm>
            <a:off x="431147" y="1600200"/>
            <a:ext cx="8276127" cy="47069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48991" y="6441019"/>
            <a:ext cx="1581319" cy="365125"/>
          </a:xfrm>
          <a:prstGeom prst="rect">
            <a:avLst/>
          </a:prstGeom>
        </p:spPr>
        <p:txBody>
          <a:bodyPr vert="horz" lIns="91440" tIns="45720" rIns="91440" bIns="45720" rtlCol="0" anchor="ctr"/>
          <a:lstStyle>
            <a:lvl1pPr algn="l">
              <a:defRPr sz="1000" b="0" i="0">
                <a:solidFill>
                  <a:schemeClr val="tx1"/>
                </a:solidFill>
                <a:latin typeface="Gill Sans Infant Std"/>
                <a:cs typeface="Gill Sans Infant Std"/>
              </a:defRPr>
            </a:lvl1pPr>
          </a:lstStyle>
          <a:p>
            <a:r>
              <a:rPr lang="nb-NO"/>
              <a:t>Sett inn dato</a:t>
            </a:r>
            <a:endParaRPr lang="en-US" dirty="0"/>
          </a:p>
        </p:txBody>
      </p:sp>
      <p:sp>
        <p:nvSpPr>
          <p:cNvPr id="5" name="Footer Placeholder 4"/>
          <p:cNvSpPr>
            <a:spLocks noGrp="1"/>
          </p:cNvSpPr>
          <p:nvPr>
            <p:ph type="ftr" sz="quarter" idx="3"/>
          </p:nvPr>
        </p:nvSpPr>
        <p:spPr>
          <a:xfrm>
            <a:off x="2525022" y="6441019"/>
            <a:ext cx="3824978" cy="365125"/>
          </a:xfrm>
          <a:prstGeom prst="rect">
            <a:avLst/>
          </a:prstGeom>
        </p:spPr>
        <p:txBody>
          <a:bodyPr vert="horz" lIns="91440" tIns="45720" rIns="91440" bIns="45720" rtlCol="0" anchor="ctr"/>
          <a:lstStyle>
            <a:lvl1pPr algn="l">
              <a:defRPr sz="1000" b="0" i="0">
                <a:solidFill>
                  <a:schemeClr val="tx1"/>
                </a:solidFill>
                <a:latin typeface="Gill Sans Infant Std"/>
                <a:cs typeface="Gill Sans Infant Std"/>
              </a:defRPr>
            </a:lvl1pPr>
          </a:lstStyle>
          <a:p>
            <a:r>
              <a:rPr lang="nb-NO"/>
              <a:t>Rediger Footer og velg "Apply to All" under "Header &amp; Footer" under fanen "Insert"</a:t>
            </a:r>
            <a:endParaRPr lang="en-US" dirty="0"/>
          </a:p>
        </p:txBody>
      </p:sp>
      <p:sp>
        <p:nvSpPr>
          <p:cNvPr id="6" name="Slide Number Placeholder 5"/>
          <p:cNvSpPr>
            <a:spLocks noGrp="1"/>
          </p:cNvSpPr>
          <p:nvPr>
            <p:ph type="sldNum" sz="quarter" idx="4"/>
          </p:nvPr>
        </p:nvSpPr>
        <p:spPr>
          <a:xfrm>
            <a:off x="8030310" y="6441019"/>
            <a:ext cx="773723" cy="365125"/>
          </a:xfrm>
          <a:prstGeom prst="rect">
            <a:avLst/>
          </a:prstGeom>
        </p:spPr>
        <p:txBody>
          <a:bodyPr vert="horz" lIns="91440" tIns="45720" rIns="91440" bIns="45720" rtlCol="0" anchor="ctr"/>
          <a:lstStyle>
            <a:lvl1pPr algn="r">
              <a:defRPr sz="1000" b="0" i="0">
                <a:solidFill>
                  <a:schemeClr val="tx1"/>
                </a:solidFill>
                <a:latin typeface="Gill Sans Infant Std"/>
                <a:cs typeface="Gill Sans Infant Std"/>
              </a:defRPr>
            </a:lvl1pPr>
          </a:lstStyle>
          <a:p>
            <a:fld id="{C3FDE51E-0052-334C-A4B2-C567FE9F326F}" type="slidenum">
              <a:rPr lang="en-US" smtClean="0"/>
              <a:pPr/>
              <a:t>‹#›</a:t>
            </a:fld>
            <a:endParaRPr lang="en-US"/>
          </a:p>
        </p:txBody>
      </p:sp>
      <p:cxnSp>
        <p:nvCxnSpPr>
          <p:cNvPr id="13" name="Straight Connector 12"/>
          <p:cNvCxnSpPr/>
          <p:nvPr/>
        </p:nvCxnSpPr>
        <p:spPr>
          <a:xfrm flipH="1">
            <a:off x="2466405"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6390374"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 name="Picture 8" descr="Underscore_line.png"/>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424636" y="1124217"/>
            <a:ext cx="8305800" cy="57912"/>
          </a:xfrm>
          <a:prstGeom prst="rect">
            <a:avLst/>
          </a:prstGeom>
        </p:spPr>
      </p:pic>
      <p:pic>
        <p:nvPicPr>
          <p:cNvPr id="1027" name="Picture 3" descr="Z:\Redd Barna\2016\logofiler\ReddB_Logo_Horiz_ColPos_RGB.png"/>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37661" y="6425702"/>
            <a:ext cx="1403189" cy="380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78524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0" r:id="rId3"/>
    <p:sldLayoutId id="2147483661" r:id="rId4"/>
    <p:sldLayoutId id="2147483650" r:id="rId5"/>
    <p:sldLayoutId id="2147483662" r:id="rId6"/>
    <p:sldLayoutId id="2147483663" r:id="rId7"/>
    <p:sldLayoutId id="2147483655" r:id="rId8"/>
    <p:sldLayoutId id="2147483669" r:id="rId9"/>
    <p:sldLayoutId id="2147483670" r:id="rId10"/>
    <p:sldLayoutId id="2147483671" r:id="rId11"/>
    <p:sldLayoutId id="2147483672" r:id="rId12"/>
    <p:sldLayoutId id="2147483667" r:id="rId13"/>
    <p:sldLayoutId id="2147483673" r:id="rId14"/>
    <p:sldLayoutId id="2147483695" r:id="rId15"/>
    <p:sldLayoutId id="2147483696" r:id="rId16"/>
  </p:sldLayoutIdLst>
  <p:hf hdr="0" ftr="0" dt="0"/>
  <p:txStyles>
    <p:titleStyle>
      <a:lvl1pPr algn="l" defTabSz="457200" rtl="0" eaLnBrk="1" latinLnBrk="0" hangingPunct="1">
        <a:spcBef>
          <a:spcPct val="0"/>
        </a:spcBef>
        <a:buNone/>
        <a:defRPr sz="2500" b="1" i="0" kern="1200">
          <a:solidFill>
            <a:schemeClr val="tx1"/>
          </a:solidFill>
          <a:latin typeface="Gill Sans Infant Std"/>
          <a:ea typeface="+mj-ea"/>
          <a:cs typeface="Gill Sans Infant Std"/>
        </a:defRPr>
      </a:lvl1pPr>
    </p:titleStyle>
    <p:bodyStyle>
      <a:lvl1pPr marL="0" indent="0" algn="l" defTabSz="457200" rtl="0" eaLnBrk="1" latinLnBrk="0" hangingPunct="1">
        <a:spcBef>
          <a:spcPts val="0"/>
        </a:spcBef>
        <a:spcAft>
          <a:spcPts val="600"/>
        </a:spcAft>
        <a:buFont typeface="Arial"/>
        <a:buNone/>
        <a:defRPr sz="1800" b="1" i="0" kern="1200">
          <a:solidFill>
            <a:schemeClr val="tx2"/>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1500" b="0" i="0" kern="1200">
          <a:solidFill>
            <a:schemeClr val="tx1"/>
          </a:solidFill>
          <a:latin typeface="Gill Sans Infant Std"/>
          <a:ea typeface="+mn-ea"/>
          <a:cs typeface="Gill Sans Infant Std"/>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Gill Sans Infant Std"/>
          <a:ea typeface="+mn-ea"/>
          <a:cs typeface="Gill Sans Infant Std"/>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Gill Sans Infant Std"/>
          <a:ea typeface="+mn-ea"/>
          <a:cs typeface="Gill Sans Infant Std"/>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Gill Sans Infant Std"/>
          <a:ea typeface="+mn-ea"/>
          <a:cs typeface="Gill Sans Infant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117230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sp>
        <p:nvSpPr>
          <p:cNvPr id="8" name="Rectangle 7"/>
          <p:cNvSpPr/>
          <p:nvPr/>
        </p:nvSpPr>
        <p:spPr>
          <a:xfrm>
            <a:off x="156308" y="149795"/>
            <a:ext cx="8824871" cy="1081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sp>
        <p:nvSpPr>
          <p:cNvPr id="2" name="Title Placeholder 1"/>
          <p:cNvSpPr>
            <a:spLocks noGrp="1"/>
          </p:cNvSpPr>
          <p:nvPr>
            <p:ph type="title"/>
          </p:nvPr>
        </p:nvSpPr>
        <p:spPr>
          <a:xfrm>
            <a:off x="424634" y="202995"/>
            <a:ext cx="8282640" cy="506900"/>
          </a:xfrm>
          <a:prstGeom prst="rect">
            <a:avLst/>
          </a:prstGeom>
        </p:spPr>
        <p:txBody>
          <a:bodyPr vert="horz" lIns="0" tIns="0" rIns="0" bIns="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31147" y="1600200"/>
            <a:ext cx="8276127" cy="47069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48991" y="6441019"/>
            <a:ext cx="1581319" cy="365125"/>
          </a:xfrm>
          <a:prstGeom prst="rect">
            <a:avLst/>
          </a:prstGeom>
        </p:spPr>
        <p:txBody>
          <a:bodyPr vert="horz" lIns="91440" tIns="45720" rIns="91440" bIns="45720" rtlCol="0" anchor="ctr"/>
          <a:lstStyle>
            <a:lvl1pPr algn="l">
              <a:defRPr sz="1000" b="0" i="0">
                <a:solidFill>
                  <a:schemeClr val="tx1"/>
                </a:solidFill>
                <a:latin typeface="Gill Sans Infant Std"/>
                <a:cs typeface="Gill Sans Infant Std"/>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rgbClr val="222221"/>
                </a:solidFill>
                <a:effectLst/>
                <a:uLnTx/>
                <a:uFillTx/>
                <a:latin typeface="Gill Sans Infant Std"/>
                <a:ea typeface="+mn-ea"/>
              </a:rPr>
              <a:t>Sett inn dato</a:t>
            </a:r>
            <a:endParaRPr kumimoji="0" lang="en-US" sz="1000" b="0" i="0" u="none" strike="noStrike" kern="1200" cap="none" spc="0" normalizeH="0" baseline="0" noProof="0" dirty="0">
              <a:ln>
                <a:noFill/>
              </a:ln>
              <a:solidFill>
                <a:srgbClr val="222221"/>
              </a:solidFill>
              <a:effectLst/>
              <a:uLnTx/>
              <a:uFillTx/>
              <a:latin typeface="Gill Sans Infant Std"/>
              <a:ea typeface="+mn-ea"/>
            </a:endParaRPr>
          </a:p>
        </p:txBody>
      </p:sp>
      <p:sp>
        <p:nvSpPr>
          <p:cNvPr id="5" name="Footer Placeholder 4"/>
          <p:cNvSpPr>
            <a:spLocks noGrp="1"/>
          </p:cNvSpPr>
          <p:nvPr>
            <p:ph type="ftr" sz="quarter" idx="3"/>
          </p:nvPr>
        </p:nvSpPr>
        <p:spPr>
          <a:xfrm>
            <a:off x="2525022" y="6441019"/>
            <a:ext cx="3824978" cy="365125"/>
          </a:xfrm>
          <a:prstGeom prst="rect">
            <a:avLst/>
          </a:prstGeom>
        </p:spPr>
        <p:txBody>
          <a:bodyPr vert="horz" lIns="91440" tIns="45720" rIns="91440" bIns="45720" rtlCol="0" anchor="ctr"/>
          <a:lstStyle>
            <a:lvl1pPr algn="l">
              <a:defRPr sz="1000" b="0" i="0">
                <a:solidFill>
                  <a:schemeClr val="tx1"/>
                </a:solidFill>
                <a:latin typeface="Gill Sans Infant Std"/>
                <a:cs typeface="Gill Sans Infant Std"/>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rgbClr val="222221"/>
                </a:solidFill>
                <a:effectLst/>
                <a:uLnTx/>
                <a:uFillTx/>
                <a:latin typeface="Gill Sans Infant Std"/>
                <a:ea typeface="+mn-ea"/>
              </a:rPr>
              <a:t>Rediger Footer og velg "Apply to All" under "Header &amp; Footer" under fanen "Insert"</a:t>
            </a:r>
            <a:endParaRPr kumimoji="0" lang="en-US" sz="1000" b="0" i="0" u="none" strike="noStrike" kern="1200" cap="none" spc="0" normalizeH="0" baseline="0" noProof="0" dirty="0">
              <a:ln>
                <a:noFill/>
              </a:ln>
              <a:solidFill>
                <a:srgbClr val="222221"/>
              </a:solidFill>
              <a:effectLst/>
              <a:uLnTx/>
              <a:uFillTx/>
              <a:latin typeface="Gill Sans Infant Std"/>
              <a:ea typeface="+mn-ea"/>
            </a:endParaRPr>
          </a:p>
        </p:txBody>
      </p:sp>
      <p:sp>
        <p:nvSpPr>
          <p:cNvPr id="6" name="Slide Number Placeholder 5"/>
          <p:cNvSpPr>
            <a:spLocks noGrp="1"/>
          </p:cNvSpPr>
          <p:nvPr>
            <p:ph type="sldNum" sz="quarter" idx="4"/>
          </p:nvPr>
        </p:nvSpPr>
        <p:spPr>
          <a:xfrm>
            <a:off x="8030310" y="6441019"/>
            <a:ext cx="773723" cy="365125"/>
          </a:xfrm>
          <a:prstGeom prst="rect">
            <a:avLst/>
          </a:prstGeom>
        </p:spPr>
        <p:txBody>
          <a:bodyPr vert="horz" lIns="91440" tIns="45720" rIns="91440" bIns="45720" rtlCol="0" anchor="ctr"/>
          <a:lstStyle>
            <a:lvl1pPr algn="r">
              <a:defRPr sz="1000" b="0" i="0">
                <a:solidFill>
                  <a:schemeClr val="tx1"/>
                </a:solidFill>
                <a:latin typeface="Gill Sans Infant Std"/>
                <a:cs typeface="Gill Sans Infant Std"/>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cxnSp>
        <p:nvCxnSpPr>
          <p:cNvPr id="13" name="Straight Connector 12"/>
          <p:cNvCxnSpPr/>
          <p:nvPr/>
        </p:nvCxnSpPr>
        <p:spPr>
          <a:xfrm flipH="1">
            <a:off x="2466405"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6390374"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 name="Picture 8" descr="Underscore_line.png"/>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424636" y="1124217"/>
            <a:ext cx="8305800" cy="57912"/>
          </a:xfrm>
          <a:prstGeom prst="rect">
            <a:avLst/>
          </a:prstGeom>
        </p:spPr>
      </p:pic>
      <p:pic>
        <p:nvPicPr>
          <p:cNvPr id="1027" name="Picture 3" descr="Z:\Redd Barna\2016\logofiler\ReddB_Logo_Horiz_ColPos_RGB.png"/>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37661" y="6425702"/>
            <a:ext cx="1403189" cy="380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92260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90" r:id="rId15"/>
    <p:sldLayoutId id="2147483694" r:id="rId16"/>
  </p:sldLayoutIdLst>
  <p:hf hdr="0" ftr="0" dt="0"/>
  <p:txStyles>
    <p:titleStyle>
      <a:lvl1pPr algn="l" defTabSz="457200" rtl="0" eaLnBrk="1" latinLnBrk="0" hangingPunct="1">
        <a:spcBef>
          <a:spcPct val="0"/>
        </a:spcBef>
        <a:buNone/>
        <a:defRPr sz="2500" b="1" i="0" kern="1200">
          <a:solidFill>
            <a:schemeClr val="tx1"/>
          </a:solidFill>
          <a:latin typeface="Gill Sans Infant Std"/>
          <a:ea typeface="+mj-ea"/>
          <a:cs typeface="Gill Sans Infant Std"/>
        </a:defRPr>
      </a:lvl1pPr>
    </p:titleStyle>
    <p:bodyStyle>
      <a:lvl1pPr marL="0" indent="0" algn="l" defTabSz="457200" rtl="0" eaLnBrk="1" latinLnBrk="0" hangingPunct="1">
        <a:spcBef>
          <a:spcPts val="0"/>
        </a:spcBef>
        <a:spcAft>
          <a:spcPts val="600"/>
        </a:spcAft>
        <a:buFont typeface="Arial"/>
        <a:buNone/>
        <a:defRPr sz="1800" b="1" i="0" kern="1200">
          <a:solidFill>
            <a:schemeClr val="tx2"/>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1500" b="0" i="0" kern="1200">
          <a:solidFill>
            <a:schemeClr val="tx1"/>
          </a:solidFill>
          <a:latin typeface="Gill Sans Infant Std"/>
          <a:ea typeface="+mn-ea"/>
          <a:cs typeface="Gill Sans Infant Std"/>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Gill Sans Infant Std"/>
          <a:ea typeface="+mn-ea"/>
          <a:cs typeface="Gill Sans Infant Std"/>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Gill Sans Infant Std"/>
          <a:ea typeface="+mn-ea"/>
          <a:cs typeface="Gill Sans Infant Std"/>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Gill Sans Infant Std"/>
          <a:ea typeface="+mn-ea"/>
          <a:cs typeface="Gill Sans Infant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hyperlink" Target="https://nrksuper.no/serie/vold/MSUB05000319/sesong-5/episode-1"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hyperlink" Target="https://nrksuper.no/serie/vold/MSUB05000519/sesong-6/episode-2" TargetMode="Externa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s://www.reddbarna.no/skole/" TargetMode="External"/><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hyperlink" Target="https://rs.reddbarna.no/" TargetMode="External"/><Relationship Id="rId2" Type="http://schemas.openxmlformats.org/officeDocument/2006/relationships/notesSlide" Target="../notesSlides/notesSlide4.xml"/><Relationship Id="rId1" Type="http://schemas.openxmlformats.org/officeDocument/2006/relationships/slideLayout" Target="../slideLayouts/slideLayout2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hyperlink" Target="https://www.reddbarna.no/klasserom" TargetMode="External"/><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hyperlink" Target="https://vimeo.com/208309751" TargetMode="External"/><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2.xml"/><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a:extLst>
              <a:ext uri="{FF2B5EF4-FFF2-40B4-BE49-F238E27FC236}">
                <a16:creationId xmlns:a16="http://schemas.microsoft.com/office/drawing/2014/main" id="{9CE21699-F0A6-4FBF-87C2-9B761C0F637E}"/>
              </a:ext>
            </a:extLst>
          </p:cNvPr>
          <p:cNvPicPr>
            <a:picLocks noGrp="1" noChangeAspect="1"/>
          </p:cNvPicPr>
          <p:nvPr>
            <p:ph type="pic" sz="quarter" idx="10"/>
          </p:nvPr>
        </p:nvPicPr>
        <p:blipFill>
          <a:blip r:embed="rId3"/>
          <a:srcRect t="11822" b="11822"/>
          <a:stretch>
            <a:fillRect/>
          </a:stretch>
        </p:blipFill>
        <p:spPr/>
      </p:pic>
      <p:sp>
        <p:nvSpPr>
          <p:cNvPr id="5" name="Title 4"/>
          <p:cNvSpPr>
            <a:spLocks noGrp="1"/>
          </p:cNvSpPr>
          <p:nvPr>
            <p:ph type="ctrTitle"/>
          </p:nvPr>
        </p:nvSpPr>
        <p:spPr/>
        <p:txBody>
          <a:bodyPr>
            <a:normAutofit fontScale="90000"/>
          </a:bodyPr>
          <a:lstStyle/>
          <a:p>
            <a:r>
              <a:rPr lang="en-US" dirty="0"/>
              <a:t>Redd </a:t>
            </a:r>
            <a:r>
              <a:rPr lang="en-US" dirty="0" err="1"/>
              <a:t>Barnas</a:t>
            </a:r>
            <a:r>
              <a:rPr lang="en-US" dirty="0"/>
              <a:t> </a:t>
            </a:r>
            <a:r>
              <a:rPr lang="en-US" dirty="0" err="1"/>
              <a:t>undervisningsmateriell</a:t>
            </a:r>
            <a:br>
              <a:rPr lang="en-US" dirty="0"/>
            </a:br>
            <a:r>
              <a:rPr lang="en-US" sz="4000" dirty="0"/>
              <a:t>1.-7. </a:t>
            </a:r>
            <a:r>
              <a:rPr lang="en-US" sz="4000" dirty="0" err="1"/>
              <a:t>trinn</a:t>
            </a:r>
            <a:endParaRPr lang="en-US" sz="4000" dirty="0"/>
          </a:p>
        </p:txBody>
      </p:sp>
      <p:pic>
        <p:nvPicPr>
          <p:cNvPr id="8" name="Picture 7" descr="Red_circle.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79715" y="1916832"/>
            <a:ext cx="4166477" cy="4247710"/>
          </a:xfrm>
          <a:prstGeom prst="rect">
            <a:avLst/>
          </a:prstGeom>
        </p:spPr>
      </p:pic>
    </p:spTree>
    <p:extLst>
      <p:ext uri="{BB962C8B-B14F-4D97-AF65-F5344CB8AC3E}">
        <p14:creationId xmlns:p14="http://schemas.microsoft.com/office/powerpoint/2010/main" val="18143658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AD203E9-7A9A-4EEB-8806-75FB7B36B58D}"/>
              </a:ext>
            </a:extLst>
          </p:cNvPr>
          <p:cNvSpPr>
            <a:spLocks noGrp="1"/>
          </p:cNvSpPr>
          <p:nvPr>
            <p:ph type="title"/>
          </p:nvPr>
        </p:nvSpPr>
        <p:spPr>
          <a:xfrm>
            <a:off x="415486" y="434745"/>
            <a:ext cx="8282640" cy="506900"/>
          </a:xfrm>
        </p:spPr>
        <p:txBody>
          <a:bodyPr>
            <a:normAutofit fontScale="90000"/>
          </a:bodyPr>
          <a:lstStyle/>
          <a:p>
            <a:r>
              <a:rPr lang="nb-NO" sz="3600" dirty="0"/>
              <a:t>Undervisningsmateriell om beskyttelse fra seksuelle overgrep</a:t>
            </a:r>
          </a:p>
        </p:txBody>
      </p:sp>
      <p:sp>
        <p:nvSpPr>
          <p:cNvPr id="8" name="Content Placeholder 7"/>
          <p:cNvSpPr>
            <a:spLocks noGrp="1"/>
          </p:cNvSpPr>
          <p:nvPr>
            <p:ph idx="1"/>
          </p:nvPr>
        </p:nvSpPr>
        <p:spPr/>
        <p:txBody>
          <a:bodyPr/>
          <a:lstStyle/>
          <a:p>
            <a:pPr lvl="0"/>
            <a:endParaRPr lang="nb-NO" b="0" dirty="0">
              <a:solidFill>
                <a:srgbClr val="222221"/>
              </a:solidFill>
            </a:endParaRPr>
          </a:p>
          <a:p>
            <a:pPr lvl="0"/>
            <a:r>
              <a:rPr lang="nb-NO" b="0" dirty="0">
                <a:solidFill>
                  <a:srgbClr val="222221"/>
                </a:solidFill>
              </a:rPr>
              <a:t> </a:t>
            </a:r>
          </a:p>
          <a:p>
            <a:pPr lvl="0"/>
            <a:endParaRPr lang="nb-NO" b="0" dirty="0">
              <a:solidFill>
                <a:srgbClr val="222221"/>
              </a:solidFill>
            </a:endParaRPr>
          </a:p>
          <a:p>
            <a:endParaRPr lang="nb-NO" b="0" dirty="0">
              <a:solidFill>
                <a:srgbClr val="222221"/>
              </a:solidFill>
            </a:endParaRPr>
          </a:p>
        </p:txBody>
      </p:sp>
      <p:sp>
        <p:nvSpPr>
          <p:cNvPr id="4" name="Plassholder for innhold 3">
            <a:extLst>
              <a:ext uri="{FF2B5EF4-FFF2-40B4-BE49-F238E27FC236}">
                <a16:creationId xmlns:a16="http://schemas.microsoft.com/office/drawing/2014/main" id="{210A1859-F215-4E9B-906D-9388B4AAA2FC}"/>
              </a:ext>
            </a:extLst>
          </p:cNvPr>
          <p:cNvSpPr>
            <a:spLocks noGrp="1"/>
          </p:cNvSpPr>
          <p:nvPr>
            <p:ph idx="14"/>
          </p:nvPr>
        </p:nvSpPr>
        <p:spPr/>
        <p:txBody>
          <a:bodyPr/>
          <a:lstStyle/>
          <a:p>
            <a:r>
              <a:rPr lang="nb-NO" dirty="0">
                <a:solidFill>
                  <a:schemeClr val="tx1"/>
                </a:solidFill>
              </a:rPr>
              <a:t>Kroppen min eier jeg</a:t>
            </a:r>
          </a:p>
          <a:p>
            <a:pPr marL="285750" indent="-285750">
              <a:buFont typeface="Arial" panose="020B0604020202020204" pitchFamily="34" charset="0"/>
              <a:buChar char="•"/>
            </a:pPr>
            <a:r>
              <a:rPr lang="nb-NO" b="0" dirty="0">
                <a:solidFill>
                  <a:schemeClr val="tx1"/>
                </a:solidFill>
              </a:rPr>
              <a:t>Undervisningsopplegg for 1.-4.trinn om seksuelle overgrep knyttet opp mot tegnefilmene «Kroppen min eier jeg» på NRK Super. </a:t>
            </a:r>
          </a:p>
          <a:p>
            <a:pPr marL="285750" indent="-285750">
              <a:buFont typeface="Arial" panose="020B0604020202020204" pitchFamily="34" charset="0"/>
              <a:buChar char="•"/>
            </a:pPr>
            <a:r>
              <a:rPr lang="nb-NO" b="0" dirty="0">
                <a:solidFill>
                  <a:schemeClr val="tx1"/>
                </a:solidFill>
              </a:rPr>
              <a:t>Lærerveiledning kan lastes ned eller bestilles. </a:t>
            </a:r>
          </a:p>
          <a:p>
            <a:endParaRPr lang="nb-NO" b="0" dirty="0">
              <a:solidFill>
                <a:schemeClr val="tx1"/>
              </a:solidFill>
            </a:endParaRPr>
          </a:p>
          <a:p>
            <a:r>
              <a:rPr lang="nb-NO" dirty="0">
                <a:solidFill>
                  <a:schemeClr val="tx1"/>
                </a:solidFill>
              </a:rPr>
              <a:t>#Jeg Er Her</a:t>
            </a:r>
          </a:p>
          <a:p>
            <a:pPr marL="457200" indent="-457200">
              <a:buFont typeface="Arial" panose="020B0604020202020204" pitchFamily="34" charset="0"/>
              <a:buChar char="•"/>
            </a:pPr>
            <a:r>
              <a:rPr lang="nb-NO" b="0" dirty="0">
                <a:solidFill>
                  <a:schemeClr val="tx1"/>
                </a:solidFill>
              </a:rPr>
              <a:t>Undervisningsopplegg for 5.-7. trinn om seksuelle overgrep</a:t>
            </a:r>
          </a:p>
          <a:p>
            <a:pPr marL="457200" indent="-457200">
              <a:buFont typeface="Arial" panose="020B0604020202020204" pitchFamily="34" charset="0"/>
              <a:buChar char="•"/>
            </a:pPr>
            <a:r>
              <a:rPr lang="nb-NO" b="0" dirty="0">
                <a:solidFill>
                  <a:schemeClr val="tx1"/>
                </a:solidFill>
              </a:rPr>
              <a:t>Bygget rundt filmer med barneskuespillere som gjenforteller historier fra virkeligheten, finnes også på tegnspråk.</a:t>
            </a:r>
            <a:endParaRPr lang="nb-NO" dirty="0"/>
          </a:p>
          <a:p>
            <a:pPr marL="285750" indent="-285750">
              <a:buFont typeface="Arial" panose="020B0604020202020204" pitchFamily="34" charset="0"/>
              <a:buChar char="•"/>
            </a:pPr>
            <a:r>
              <a:rPr lang="nb-NO" b="0" dirty="0">
                <a:solidFill>
                  <a:schemeClr val="tx1"/>
                </a:solidFill>
              </a:rPr>
              <a:t>Filmene ligger på Redd Barnas nettsider</a:t>
            </a:r>
          </a:p>
          <a:p>
            <a:endParaRPr lang="nb-NO" dirty="0"/>
          </a:p>
        </p:txBody>
      </p:sp>
      <p:sp>
        <p:nvSpPr>
          <p:cNvPr id="7" name="Content Placeholder 7"/>
          <p:cNvSpPr txBox="1">
            <a:spLocks/>
          </p:cNvSpPr>
          <p:nvPr/>
        </p:nvSpPr>
        <p:spPr>
          <a:xfrm>
            <a:off x="424634" y="1219200"/>
            <a:ext cx="8428527" cy="4859338"/>
          </a:xfrm>
          <a:prstGeom prst="rect">
            <a:avLst/>
          </a:prstGeom>
        </p:spPr>
        <p:txBody>
          <a:bodyPr vert="horz" lIns="0" tIns="0" rIns="0" bIns="0" rtlCol="0">
            <a:noAutofit/>
          </a:bodyPr>
          <a:lstStyle/>
          <a:p>
            <a:pPr marL="0" marR="0" lvl="0" indent="0" algn="l" defTabSz="457200" rtl="0" eaLnBrk="1" fontAlgn="auto" latinLnBrk="0" hangingPunct="1">
              <a:lnSpc>
                <a:spcPct val="100000"/>
              </a:lnSpc>
              <a:spcBef>
                <a:spcPts val="0"/>
              </a:spcBef>
              <a:spcAft>
                <a:spcPts val="600"/>
              </a:spcAft>
              <a:buClrTx/>
              <a:buSzTx/>
              <a:buFont typeface="Arial"/>
              <a:buNone/>
              <a:tabLst/>
              <a:defRPr/>
            </a:pPr>
            <a:endParaRPr kumimoji="0" lang="nb-NO" sz="1900" b="0" i="0" u="none" strike="noStrike" kern="1200" cap="none" spc="0" normalizeH="0" baseline="0" noProof="0" dirty="0">
              <a:ln>
                <a:noFill/>
              </a:ln>
              <a:solidFill>
                <a:srgbClr val="222221"/>
              </a:solidFill>
              <a:effectLst/>
              <a:uLnTx/>
              <a:uFillTx/>
              <a:latin typeface="Gill Sans Infant Std"/>
              <a:ea typeface="+mn-ea"/>
              <a:cs typeface="Gill Sans Infant Std"/>
            </a:endParaRPr>
          </a:p>
        </p:txBody>
      </p:sp>
      <p:sp>
        <p:nvSpPr>
          <p:cNvPr id="15" name="TextBox 14"/>
          <p:cNvSpPr txBox="1"/>
          <p:nvPr/>
        </p:nvSpPr>
        <p:spPr>
          <a:xfrm>
            <a:off x="762000" y="1752600"/>
            <a:ext cx="2133600" cy="230832"/>
          </a:xfrm>
          <a:prstGeom prst="rect">
            <a:avLst/>
          </a:prstGeom>
          <a:noFill/>
        </p:spPr>
        <p:txBody>
          <a:bodyPr wrap="square" lIns="0" tIns="0" rIns="0" bIns="0" rtlCol="0">
            <a:spAutoFit/>
          </a:bodyPr>
          <a:lstStyle/>
          <a:p>
            <a:endParaRPr lang="en-US" sz="1500" dirty="0">
              <a:latin typeface="Gill Sans Infant Std"/>
              <a:cs typeface="Gill Sans Infant Std"/>
            </a:endParaRPr>
          </a:p>
        </p:txBody>
      </p:sp>
      <p:pic>
        <p:nvPicPr>
          <p:cNvPr id="1026" name="Picture 2">
            <a:extLst>
              <a:ext uri="{FF2B5EF4-FFF2-40B4-BE49-F238E27FC236}">
                <a16:creationId xmlns:a16="http://schemas.microsoft.com/office/drawing/2014/main" id="{857B5A86-856F-4B3E-8C99-2BBB5C482B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6994">
            <a:off x="1515027" y="1576383"/>
            <a:ext cx="1755955" cy="2195579"/>
          </a:xfrm>
          <a:prstGeom prst="rect">
            <a:avLst/>
          </a:prstGeom>
          <a:noFill/>
          <a:extLst>
            <a:ext uri="{909E8E84-426E-40DD-AFC4-6F175D3DCCD1}">
              <a14:hiddenFill xmlns:a14="http://schemas.microsoft.com/office/drawing/2010/main">
                <a:solidFill>
                  <a:srgbClr val="FFFFFF"/>
                </a:solidFill>
              </a14:hiddenFill>
            </a:ext>
          </a:extLst>
        </p:spPr>
      </p:pic>
      <p:pic>
        <p:nvPicPr>
          <p:cNvPr id="10" name="Plassholder for innhold 6">
            <a:extLst>
              <a:ext uri="{FF2B5EF4-FFF2-40B4-BE49-F238E27FC236}">
                <a16:creationId xmlns:a16="http://schemas.microsoft.com/office/drawing/2014/main" id="{75523DE0-D8DF-4165-982C-257E121E2804}"/>
              </a:ext>
            </a:extLst>
          </p:cNvPr>
          <p:cNvPicPr>
            <a:picLocks noChangeAspect="1"/>
          </p:cNvPicPr>
          <p:nvPr/>
        </p:nvPicPr>
        <p:blipFill rotWithShape="1">
          <a:blip r:embed="rId4"/>
          <a:srcRect l="24110" r="25259"/>
          <a:stretch/>
        </p:blipFill>
        <p:spPr>
          <a:xfrm>
            <a:off x="1388567" y="3945416"/>
            <a:ext cx="1865746" cy="2458585"/>
          </a:xfrm>
          <a:prstGeom prst="rect">
            <a:avLst/>
          </a:prstGeom>
        </p:spPr>
      </p:pic>
    </p:spTree>
    <p:extLst>
      <p:ext uri="{BB962C8B-B14F-4D97-AF65-F5344CB8AC3E}">
        <p14:creationId xmlns:p14="http://schemas.microsoft.com/office/powerpoint/2010/main" val="776253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1361292-0F5F-4F79-A61F-EF93A62E3C04}"/>
              </a:ext>
            </a:extLst>
          </p:cNvPr>
          <p:cNvSpPr>
            <a:spLocks noGrp="1"/>
          </p:cNvSpPr>
          <p:nvPr>
            <p:ph type="title"/>
          </p:nvPr>
        </p:nvSpPr>
        <p:spPr/>
        <p:txBody>
          <a:bodyPr/>
          <a:lstStyle/>
          <a:p>
            <a:r>
              <a:rPr lang="nb-NO" dirty="0"/>
              <a:t>#Jeg er her</a:t>
            </a:r>
          </a:p>
        </p:txBody>
      </p:sp>
      <p:sp>
        <p:nvSpPr>
          <p:cNvPr id="4" name="Plassholder for lysbildenummer 3">
            <a:extLst>
              <a:ext uri="{FF2B5EF4-FFF2-40B4-BE49-F238E27FC236}">
                <a16:creationId xmlns:a16="http://schemas.microsoft.com/office/drawing/2014/main" id="{2298C693-CCFE-44F0-A5E5-02BA049A08A1}"/>
              </a:ext>
            </a:extLst>
          </p:cNvPr>
          <p:cNvSpPr>
            <a:spLocks noGrp="1"/>
          </p:cNvSpPr>
          <p:nvPr>
            <p:ph type="sldNum" sz="quarter" idx="12"/>
          </p:nvPr>
        </p:nvSpPr>
        <p:spPr/>
        <p:txBody>
          <a:bodyPr/>
          <a:lstStyle/>
          <a:p>
            <a:fld id="{C3FDE51E-0052-334C-A4B2-C567FE9F326F}" type="slidenum">
              <a:rPr lang="en-US" smtClean="0"/>
              <a:t>11</a:t>
            </a:fld>
            <a:endParaRPr lang="en-US"/>
          </a:p>
        </p:txBody>
      </p:sp>
      <p:sp>
        <p:nvSpPr>
          <p:cNvPr id="5" name="Plassholder for tekst 4">
            <a:extLst>
              <a:ext uri="{FF2B5EF4-FFF2-40B4-BE49-F238E27FC236}">
                <a16:creationId xmlns:a16="http://schemas.microsoft.com/office/drawing/2014/main" id="{00D20F8C-524B-4633-A98F-26F0CF861737}"/>
              </a:ext>
            </a:extLst>
          </p:cNvPr>
          <p:cNvSpPr>
            <a:spLocks noGrp="1"/>
          </p:cNvSpPr>
          <p:nvPr>
            <p:ph type="body" sz="quarter" idx="13"/>
          </p:nvPr>
        </p:nvSpPr>
        <p:spPr/>
        <p:txBody>
          <a:bodyPr>
            <a:normAutofit lnSpcReduction="10000"/>
          </a:bodyPr>
          <a:lstStyle/>
          <a:p>
            <a:r>
              <a:rPr lang="nb-NO" dirty="0"/>
              <a:t>Undervisningsmateriell om beskyttelse fra vold</a:t>
            </a:r>
          </a:p>
        </p:txBody>
      </p:sp>
      <p:sp>
        <p:nvSpPr>
          <p:cNvPr id="6" name="Plassholder for innhold 5">
            <a:extLst>
              <a:ext uri="{FF2B5EF4-FFF2-40B4-BE49-F238E27FC236}">
                <a16:creationId xmlns:a16="http://schemas.microsoft.com/office/drawing/2014/main" id="{3A872E7C-F25A-40BD-9A1D-DDDE3B4FB63E}"/>
              </a:ext>
            </a:extLst>
          </p:cNvPr>
          <p:cNvSpPr>
            <a:spLocks noGrp="1"/>
          </p:cNvSpPr>
          <p:nvPr>
            <p:ph idx="14"/>
          </p:nvPr>
        </p:nvSpPr>
        <p:spPr/>
        <p:txBody>
          <a:bodyPr/>
          <a:lstStyle/>
          <a:p>
            <a:r>
              <a:rPr lang="nb-NO" dirty="0">
                <a:solidFill>
                  <a:schemeClr val="tx1"/>
                </a:solidFill>
              </a:rPr>
              <a:t>Voksne skal aldri slå</a:t>
            </a:r>
          </a:p>
          <a:p>
            <a:pPr marL="285750" indent="-285750">
              <a:buFont typeface="Arial" panose="020B0604020202020204" pitchFamily="34" charset="0"/>
              <a:buChar char="•"/>
            </a:pPr>
            <a:r>
              <a:rPr lang="nb-NO" b="0" dirty="0">
                <a:solidFill>
                  <a:schemeClr val="tx1"/>
                </a:solidFill>
              </a:rPr>
              <a:t>Undervisningsopplegg for 1.-4. trinn knyttet opp mot animasjonsfilmen «Voksne skal aldri slå» som ligger på NRK Super.</a:t>
            </a:r>
          </a:p>
          <a:p>
            <a:pPr marL="285750" indent="-285750">
              <a:buFont typeface="Arial" panose="020B0604020202020204" pitchFamily="34" charset="0"/>
              <a:buChar char="•"/>
            </a:pPr>
            <a:endParaRPr lang="nb-NO" b="0" dirty="0">
              <a:solidFill>
                <a:schemeClr val="tx1"/>
              </a:solidFill>
            </a:endParaRPr>
          </a:p>
          <a:p>
            <a:r>
              <a:rPr lang="nb-NO" dirty="0">
                <a:solidFill>
                  <a:schemeClr val="tx1"/>
                </a:solidFill>
              </a:rPr>
              <a:t>Mot</a:t>
            </a:r>
          </a:p>
          <a:p>
            <a:pPr marL="285750" indent="-285750">
              <a:buFont typeface="Arial" panose="020B0604020202020204" pitchFamily="34" charset="0"/>
              <a:buChar char="•"/>
            </a:pPr>
            <a:r>
              <a:rPr lang="nb-NO" b="0" dirty="0">
                <a:solidFill>
                  <a:schemeClr val="tx1"/>
                </a:solidFill>
              </a:rPr>
              <a:t>Undervisningsopplegg for 5.-7. trinn knyttet opp mot dramaserien «Mot» som ligger på NRK Super</a:t>
            </a:r>
          </a:p>
          <a:p>
            <a:pPr marL="285750" indent="-285750">
              <a:buFont typeface="Arial" panose="020B0604020202020204" pitchFamily="34" charset="0"/>
              <a:buChar char="•"/>
            </a:pPr>
            <a:endParaRPr lang="nb-NO" b="0" dirty="0">
              <a:solidFill>
                <a:schemeClr val="tx1"/>
              </a:solidFill>
            </a:endParaRPr>
          </a:p>
          <a:p>
            <a:pPr marL="285750" indent="-285750">
              <a:buFont typeface="Arial" panose="020B0604020202020204" pitchFamily="34" charset="0"/>
              <a:buChar char="•"/>
            </a:pPr>
            <a:endParaRPr lang="nb-NO" dirty="0">
              <a:solidFill>
                <a:schemeClr val="tx1"/>
              </a:solidFill>
            </a:endParaRPr>
          </a:p>
          <a:p>
            <a:r>
              <a:rPr lang="nb-NO" b="0" dirty="0">
                <a:solidFill>
                  <a:schemeClr val="tx1"/>
                </a:solidFill>
              </a:rPr>
              <a:t>Lærerveiledninger kan lastes ned eller bestilles. </a:t>
            </a:r>
          </a:p>
          <a:p>
            <a:pPr marL="285750" indent="-285750">
              <a:buFont typeface="Arial" panose="020B0604020202020204" pitchFamily="34" charset="0"/>
              <a:buChar char="•"/>
            </a:pPr>
            <a:endParaRPr lang="nb-NO" dirty="0">
              <a:solidFill>
                <a:schemeClr val="tx1"/>
              </a:solidFill>
            </a:endParaRPr>
          </a:p>
        </p:txBody>
      </p:sp>
      <p:pic>
        <p:nvPicPr>
          <p:cNvPr id="7" name="Picture 2">
            <a:hlinkClick r:id="rId3"/>
            <a:extLst>
              <a:ext uri="{FF2B5EF4-FFF2-40B4-BE49-F238E27FC236}">
                <a16:creationId xmlns:a16="http://schemas.microsoft.com/office/drawing/2014/main" id="{2D8F87F5-7321-4674-9562-EEB12A205F2E}"/>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rot="688299">
            <a:off x="1505831" y="1365084"/>
            <a:ext cx="1568124" cy="22278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hlinkClick r:id="rId5"/>
            <a:extLst>
              <a:ext uri="{FF2B5EF4-FFF2-40B4-BE49-F238E27FC236}">
                <a16:creationId xmlns:a16="http://schemas.microsoft.com/office/drawing/2014/main" id="{99908695-B130-4B66-9FA8-36736B3B83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49904">
            <a:off x="1486287" y="3969824"/>
            <a:ext cx="1555914" cy="2210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46622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621B338-BEAD-4711-A190-7986BC7A6A1A}"/>
              </a:ext>
            </a:extLst>
          </p:cNvPr>
          <p:cNvSpPr>
            <a:spLocks noGrp="1"/>
          </p:cNvSpPr>
          <p:nvPr>
            <p:ph type="title"/>
          </p:nvPr>
        </p:nvSpPr>
        <p:spPr/>
        <p:txBody>
          <a:bodyPr>
            <a:normAutofit fontScale="90000"/>
          </a:bodyPr>
          <a:lstStyle/>
          <a:p>
            <a:r>
              <a:rPr lang="nb-NO" dirty="0"/>
              <a:t>Annet materiell som kan bestilles om vold og seksuelle overgrep: </a:t>
            </a:r>
          </a:p>
        </p:txBody>
      </p:sp>
      <p:pic>
        <p:nvPicPr>
          <p:cNvPr id="7" name="Plassholder for innhold 6" descr="Et bilde som inneholder tekst&#10;&#10;Beskrivelse som er generert med høy visshet">
            <a:extLst>
              <a:ext uri="{FF2B5EF4-FFF2-40B4-BE49-F238E27FC236}">
                <a16:creationId xmlns:a16="http://schemas.microsoft.com/office/drawing/2014/main" id="{96C36E15-770F-49CF-9145-4DFC3D834508}"/>
              </a:ext>
            </a:extLst>
          </p:cNvPr>
          <p:cNvPicPr>
            <a:picLocks noGrp="1" noChangeAspect="1"/>
          </p:cNvPicPr>
          <p:nvPr>
            <p:ph idx="1"/>
          </p:nvPr>
        </p:nvPicPr>
        <p:blipFill>
          <a:blip r:embed="rId3"/>
          <a:stretch>
            <a:fillRect/>
          </a:stretch>
        </p:blipFill>
        <p:spPr>
          <a:xfrm rot="475205">
            <a:off x="3713863" y="1556274"/>
            <a:ext cx="1704183" cy="3002609"/>
          </a:xfrm>
        </p:spPr>
      </p:pic>
      <p:sp>
        <p:nvSpPr>
          <p:cNvPr id="4" name="Plassholder for lysbildenummer 3">
            <a:extLst>
              <a:ext uri="{FF2B5EF4-FFF2-40B4-BE49-F238E27FC236}">
                <a16:creationId xmlns:a16="http://schemas.microsoft.com/office/drawing/2014/main" id="{D8F2F32C-2D8F-45CD-AB92-5C6954D431A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pic>
        <p:nvPicPr>
          <p:cNvPr id="8" name="Bilde 7">
            <a:extLst>
              <a:ext uri="{FF2B5EF4-FFF2-40B4-BE49-F238E27FC236}">
                <a16:creationId xmlns:a16="http://schemas.microsoft.com/office/drawing/2014/main" id="{1567DC90-59FB-4D1F-905E-67CCAD54F32B}"/>
              </a:ext>
            </a:extLst>
          </p:cNvPr>
          <p:cNvPicPr>
            <a:picLocks noChangeAspect="1"/>
          </p:cNvPicPr>
          <p:nvPr/>
        </p:nvPicPr>
        <p:blipFill rotWithShape="1">
          <a:blip r:embed="rId4"/>
          <a:srcRect l="26964" t="3520" r="26963" b="3520"/>
          <a:stretch/>
        </p:blipFill>
        <p:spPr>
          <a:xfrm>
            <a:off x="6372200" y="1628800"/>
            <a:ext cx="2108184" cy="2837941"/>
          </a:xfrm>
          <a:prstGeom prst="rect">
            <a:avLst/>
          </a:prstGeom>
        </p:spPr>
      </p:pic>
      <p:pic>
        <p:nvPicPr>
          <p:cNvPr id="4098" name="Picture 2">
            <a:extLst>
              <a:ext uri="{FF2B5EF4-FFF2-40B4-BE49-F238E27FC236}">
                <a16:creationId xmlns:a16="http://schemas.microsoft.com/office/drawing/2014/main" id="{7D796267-3893-413C-8652-4931621E6C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830" y="2088827"/>
            <a:ext cx="2903984" cy="1937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140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a:extLst>
              <a:ext uri="{FF2B5EF4-FFF2-40B4-BE49-F238E27FC236}">
                <a16:creationId xmlns:a16="http://schemas.microsoft.com/office/drawing/2014/main" id="{C3EE301B-7898-4F0F-9855-CF8E57E21E01}"/>
              </a:ext>
            </a:extLst>
          </p:cNvPr>
          <p:cNvSpPr>
            <a:spLocks noGrp="1"/>
          </p:cNvSpPr>
          <p:nvPr>
            <p:ph type="title"/>
          </p:nvPr>
        </p:nvSpPr>
        <p:spPr/>
        <p:txBody>
          <a:bodyPr/>
          <a:lstStyle/>
          <a:p>
            <a:endParaRPr lang="nb-NO"/>
          </a:p>
        </p:txBody>
      </p:sp>
      <p:sp>
        <p:nvSpPr>
          <p:cNvPr id="4" name="Plassholder for lysbildenummer 3">
            <a:extLst>
              <a:ext uri="{FF2B5EF4-FFF2-40B4-BE49-F238E27FC236}">
                <a16:creationId xmlns:a16="http://schemas.microsoft.com/office/drawing/2014/main" id="{58231C50-25F5-412F-9317-7875E15C222C}"/>
              </a:ext>
            </a:extLst>
          </p:cNvPr>
          <p:cNvSpPr>
            <a:spLocks noGrp="1"/>
          </p:cNvSpPr>
          <p:nvPr>
            <p:ph type="sldNum" sz="quarter" idx="12"/>
          </p:nvPr>
        </p:nvSpPr>
        <p:spPr/>
        <p:txBody>
          <a:bodyPr/>
          <a:lstStyle/>
          <a:p>
            <a:fld id="{C3FDE51E-0052-334C-A4B2-C567FE9F326F}" type="slidenum">
              <a:rPr lang="en-US" smtClean="0"/>
              <a:t>13</a:t>
            </a:fld>
            <a:endParaRPr lang="en-US"/>
          </a:p>
        </p:txBody>
      </p:sp>
      <p:sp>
        <p:nvSpPr>
          <p:cNvPr id="9" name="Plassholder for tekst 8">
            <a:extLst>
              <a:ext uri="{FF2B5EF4-FFF2-40B4-BE49-F238E27FC236}">
                <a16:creationId xmlns:a16="http://schemas.microsoft.com/office/drawing/2014/main" id="{5E5BA610-BA9D-45F5-9057-EEFE04895039}"/>
              </a:ext>
            </a:extLst>
          </p:cNvPr>
          <p:cNvSpPr>
            <a:spLocks noGrp="1"/>
          </p:cNvSpPr>
          <p:nvPr>
            <p:ph type="body" sz="quarter" idx="13"/>
          </p:nvPr>
        </p:nvSpPr>
        <p:spPr/>
        <p:txBody>
          <a:bodyPr/>
          <a:lstStyle/>
          <a:p>
            <a:endParaRPr lang="nb-NO"/>
          </a:p>
        </p:txBody>
      </p:sp>
      <p:pic>
        <p:nvPicPr>
          <p:cNvPr id="15" name="Plassholder for innhold 14" descr="Et bilde som inneholder innendørs, vegg, bord&#10;&#10;Beskrivelse som er generert med høy visshet">
            <a:extLst>
              <a:ext uri="{FF2B5EF4-FFF2-40B4-BE49-F238E27FC236}">
                <a16:creationId xmlns:a16="http://schemas.microsoft.com/office/drawing/2014/main" id="{A29CD00E-914D-428B-98D6-E38B915B106A}"/>
              </a:ext>
            </a:extLst>
          </p:cNvPr>
          <p:cNvPicPr>
            <a:picLocks noGrp="1" noChangeAspect="1"/>
          </p:cNvPicPr>
          <p:nvPr>
            <p:ph idx="1"/>
          </p:nvPr>
        </p:nvPicPr>
        <p:blipFill>
          <a:blip r:embed="rId3"/>
          <a:stretch>
            <a:fillRect/>
          </a:stretch>
        </p:blipFill>
        <p:spPr>
          <a:xfrm>
            <a:off x="824398" y="1445462"/>
            <a:ext cx="7490442" cy="4706938"/>
          </a:xfrm>
        </p:spPr>
      </p:pic>
    </p:spTree>
    <p:extLst>
      <p:ext uri="{BB962C8B-B14F-4D97-AF65-F5344CB8AC3E}">
        <p14:creationId xmlns:p14="http://schemas.microsoft.com/office/powerpoint/2010/main" val="1592566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6EA6AEF-57D2-4791-B3DF-3F12FF4379AA}"/>
              </a:ext>
            </a:extLst>
          </p:cNvPr>
          <p:cNvSpPr>
            <a:spLocks noGrp="1"/>
          </p:cNvSpPr>
          <p:nvPr>
            <p:ph type="title"/>
          </p:nvPr>
        </p:nvSpPr>
        <p:spPr/>
        <p:txBody>
          <a:bodyPr/>
          <a:lstStyle/>
          <a:p>
            <a:r>
              <a:rPr lang="nb-NO" dirty="0"/>
              <a:t>Barnas valg</a:t>
            </a:r>
          </a:p>
        </p:txBody>
      </p:sp>
      <p:sp>
        <p:nvSpPr>
          <p:cNvPr id="3" name="Plassholder for innhold 2">
            <a:extLst>
              <a:ext uri="{FF2B5EF4-FFF2-40B4-BE49-F238E27FC236}">
                <a16:creationId xmlns:a16="http://schemas.microsoft.com/office/drawing/2014/main" id="{9850E275-FA03-496D-BED2-7A1735B03918}"/>
              </a:ext>
            </a:extLst>
          </p:cNvPr>
          <p:cNvSpPr>
            <a:spLocks noGrp="1"/>
          </p:cNvSpPr>
          <p:nvPr>
            <p:ph idx="1"/>
          </p:nvPr>
        </p:nvSpPr>
        <p:spPr/>
        <p:txBody>
          <a:bodyPr/>
          <a:lstStyle/>
          <a:p>
            <a:r>
              <a:rPr lang="nb-NO" dirty="0"/>
              <a:t>Bruk materiellet tilknyttet Barnas valg </a:t>
            </a:r>
          </a:p>
          <a:p>
            <a:r>
              <a:rPr lang="nb-NO" dirty="0"/>
              <a:t>til å lære om: </a:t>
            </a:r>
          </a:p>
          <a:p>
            <a:r>
              <a:rPr lang="nb-NO" dirty="0"/>
              <a:t>- Demokrati</a:t>
            </a:r>
          </a:p>
          <a:p>
            <a:pPr marL="285750" indent="-285750">
              <a:buFontTx/>
              <a:buChar char="-"/>
            </a:pPr>
            <a:r>
              <a:rPr lang="nb-NO" dirty="0"/>
              <a:t>Partier </a:t>
            </a:r>
          </a:p>
          <a:p>
            <a:pPr marL="285750" indent="-285750">
              <a:buFontTx/>
              <a:buChar char="-"/>
            </a:pPr>
            <a:r>
              <a:rPr lang="nb-NO" dirty="0"/>
              <a:t>Politiske saker</a:t>
            </a:r>
          </a:p>
          <a:p>
            <a:endParaRPr lang="nb-NO" dirty="0"/>
          </a:p>
          <a:p>
            <a:r>
              <a:rPr lang="nb-NO" dirty="0"/>
              <a:t>Barnas valg – der elevene selv kan være med å gi sin stemme.</a:t>
            </a:r>
          </a:p>
          <a:p>
            <a:endParaRPr lang="nb-NO" dirty="0"/>
          </a:p>
          <a:p>
            <a:r>
              <a:rPr lang="nb-NO" dirty="0"/>
              <a:t>Utenom valgårene – bruk materiellet til å lære om demokrati og om styresettet i Norge.</a:t>
            </a:r>
          </a:p>
        </p:txBody>
      </p:sp>
      <p:sp>
        <p:nvSpPr>
          <p:cNvPr id="4" name="Plassholder for lysbildenummer 3">
            <a:extLst>
              <a:ext uri="{FF2B5EF4-FFF2-40B4-BE49-F238E27FC236}">
                <a16:creationId xmlns:a16="http://schemas.microsoft.com/office/drawing/2014/main" id="{821DC7A4-3F3C-41F3-B902-BB3E459DFEF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pic>
        <p:nvPicPr>
          <p:cNvPr id="2050" name="Picture 2" descr="https://reddbarna.no/case-study-module12?pid=RB-CaseStudyModule-Image3&amp;r_n_d=542557_">
            <a:extLst>
              <a:ext uri="{FF2B5EF4-FFF2-40B4-BE49-F238E27FC236}">
                <a16:creationId xmlns:a16="http://schemas.microsoft.com/office/drawing/2014/main" id="{F4EDB4EA-25B1-4A45-B815-A8DB4669E4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7081" y="101724"/>
            <a:ext cx="2996952" cy="2996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1554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EB67CE8-0FB6-410C-95BA-D720F82E8C42}"/>
              </a:ext>
            </a:extLst>
          </p:cNvPr>
          <p:cNvSpPr>
            <a:spLocks noGrp="1"/>
          </p:cNvSpPr>
          <p:nvPr>
            <p:ph type="title"/>
          </p:nvPr>
        </p:nvSpPr>
        <p:spPr/>
        <p:txBody>
          <a:bodyPr>
            <a:normAutofit/>
          </a:bodyPr>
          <a:lstStyle/>
          <a:p>
            <a:r>
              <a:rPr lang="en-US" dirty="0"/>
              <a:t>Redd </a:t>
            </a:r>
            <a:r>
              <a:rPr lang="en-US" dirty="0" err="1"/>
              <a:t>Barnas</a:t>
            </a:r>
            <a:r>
              <a:rPr lang="en-US" dirty="0"/>
              <a:t> </a:t>
            </a:r>
            <a:r>
              <a:rPr lang="en-US" dirty="0" err="1"/>
              <a:t>undervisningsmateriell</a:t>
            </a:r>
            <a:endParaRPr lang="nb-NO" dirty="0"/>
          </a:p>
        </p:txBody>
      </p:sp>
      <p:sp>
        <p:nvSpPr>
          <p:cNvPr id="3" name="Plassholder for innhold 2">
            <a:extLst>
              <a:ext uri="{FF2B5EF4-FFF2-40B4-BE49-F238E27FC236}">
                <a16:creationId xmlns:a16="http://schemas.microsoft.com/office/drawing/2014/main" id="{96479E99-31BB-4364-88B6-4236D6C7EC7E}"/>
              </a:ext>
            </a:extLst>
          </p:cNvPr>
          <p:cNvSpPr>
            <a:spLocks noGrp="1"/>
          </p:cNvSpPr>
          <p:nvPr>
            <p:ph idx="1"/>
          </p:nvPr>
        </p:nvSpPr>
        <p:spPr/>
        <p:txBody>
          <a:bodyPr/>
          <a:lstStyle/>
          <a:p>
            <a:r>
              <a:rPr lang="nb-NO" dirty="0"/>
              <a:t>Lær om</a:t>
            </a:r>
          </a:p>
          <a:p>
            <a:pPr marL="285750" indent="-285750">
              <a:buFontTx/>
              <a:buChar char="-"/>
            </a:pPr>
            <a:r>
              <a:rPr lang="nb-NO" dirty="0"/>
              <a:t>Barns rettigheter</a:t>
            </a:r>
          </a:p>
          <a:p>
            <a:pPr marL="285750" indent="-285750">
              <a:buFontTx/>
              <a:buChar char="-"/>
            </a:pPr>
            <a:r>
              <a:rPr lang="nb-NO" dirty="0"/>
              <a:t>FNs </a:t>
            </a:r>
            <a:r>
              <a:rPr lang="nb-NO" dirty="0" err="1"/>
              <a:t>Bærekraftsmål</a:t>
            </a:r>
            <a:endParaRPr lang="nb-NO" dirty="0"/>
          </a:p>
          <a:p>
            <a:pPr marL="285750" indent="-285750">
              <a:buFontTx/>
              <a:buChar char="-"/>
            </a:pPr>
            <a:r>
              <a:rPr lang="nb-NO" dirty="0"/>
              <a:t>Nettvett</a:t>
            </a:r>
          </a:p>
          <a:p>
            <a:pPr marL="285750" indent="-285750">
              <a:buFontTx/>
              <a:buChar char="-"/>
            </a:pPr>
            <a:r>
              <a:rPr lang="nb-NO" dirty="0"/>
              <a:t>Inkludering, elevmedvirkning og gode læringsmiljø</a:t>
            </a:r>
          </a:p>
          <a:p>
            <a:pPr marL="285750" indent="-285750">
              <a:buFontTx/>
              <a:buChar char="-"/>
            </a:pPr>
            <a:r>
              <a:rPr lang="nb-NO" dirty="0"/>
              <a:t>Beskyttelse mot vold og seksuelle overgrep</a:t>
            </a:r>
          </a:p>
          <a:p>
            <a:pPr marL="285750" indent="-285750">
              <a:buFontTx/>
              <a:buChar char="-"/>
            </a:pPr>
            <a:r>
              <a:rPr lang="nb-NO" dirty="0"/>
              <a:t>Demokrati og valg</a:t>
            </a:r>
          </a:p>
          <a:p>
            <a:pPr marL="285750" indent="-285750">
              <a:buFontTx/>
              <a:buChar char="-"/>
            </a:pPr>
            <a:endParaRPr lang="nb-NO" dirty="0"/>
          </a:p>
          <a:p>
            <a:endParaRPr lang="nb-NO" dirty="0"/>
          </a:p>
        </p:txBody>
      </p:sp>
      <p:sp>
        <p:nvSpPr>
          <p:cNvPr id="4" name="Plassholder for lysbildenummer 3">
            <a:extLst>
              <a:ext uri="{FF2B5EF4-FFF2-40B4-BE49-F238E27FC236}">
                <a16:creationId xmlns:a16="http://schemas.microsoft.com/office/drawing/2014/main" id="{2E751AE3-F91E-4641-9B6A-103AB7DBA184}"/>
              </a:ext>
            </a:extLst>
          </p:cNvPr>
          <p:cNvSpPr>
            <a:spLocks noGrp="1"/>
          </p:cNvSpPr>
          <p:nvPr>
            <p:ph type="sldNum" sz="quarter" idx="12"/>
          </p:nvPr>
        </p:nvSpPr>
        <p:spPr/>
        <p:txBody>
          <a:bodyPr/>
          <a:lstStyle/>
          <a:p>
            <a:fld id="{C3FDE51E-0052-334C-A4B2-C567FE9F326F}" type="slidenum">
              <a:rPr lang="en-US" smtClean="0"/>
              <a:t>2</a:t>
            </a:fld>
            <a:endParaRPr lang="en-US"/>
          </a:p>
        </p:txBody>
      </p:sp>
      <p:sp>
        <p:nvSpPr>
          <p:cNvPr id="5" name="Plassholder for tekst 4">
            <a:extLst>
              <a:ext uri="{FF2B5EF4-FFF2-40B4-BE49-F238E27FC236}">
                <a16:creationId xmlns:a16="http://schemas.microsoft.com/office/drawing/2014/main" id="{E86D7F6F-E814-4524-93AE-B3D5429F2A33}"/>
              </a:ext>
            </a:extLst>
          </p:cNvPr>
          <p:cNvSpPr>
            <a:spLocks noGrp="1"/>
          </p:cNvSpPr>
          <p:nvPr>
            <p:ph type="body" sz="quarter" idx="13"/>
          </p:nvPr>
        </p:nvSpPr>
        <p:spPr/>
        <p:txBody>
          <a:bodyPr/>
          <a:lstStyle/>
          <a:p>
            <a:r>
              <a:rPr lang="en-US" sz="2800" dirty="0"/>
              <a:t>1.-7. </a:t>
            </a:r>
            <a:r>
              <a:rPr lang="en-US" sz="2800" dirty="0" err="1"/>
              <a:t>trinn</a:t>
            </a:r>
            <a:endParaRPr lang="nb-NO" dirty="0"/>
          </a:p>
        </p:txBody>
      </p:sp>
      <p:pic>
        <p:nvPicPr>
          <p:cNvPr id="6" name="Bilde 5">
            <a:extLst>
              <a:ext uri="{FF2B5EF4-FFF2-40B4-BE49-F238E27FC236}">
                <a16:creationId xmlns:a16="http://schemas.microsoft.com/office/drawing/2014/main" id="{E84791E8-A15E-4964-9841-BC96809D8A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87445" y="3252051"/>
            <a:ext cx="2829726" cy="2829726"/>
          </a:xfrm>
          <a:prstGeom prst="rect">
            <a:avLst/>
          </a:prstGeom>
        </p:spPr>
      </p:pic>
    </p:spTree>
    <p:extLst>
      <p:ext uri="{BB962C8B-B14F-4D97-AF65-F5344CB8AC3E}">
        <p14:creationId xmlns:p14="http://schemas.microsoft.com/office/powerpoint/2010/main" val="304071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ctrTitle"/>
          </p:nvPr>
        </p:nvSpPr>
        <p:spPr>
          <a:xfrm>
            <a:off x="625148" y="866775"/>
            <a:ext cx="8075613" cy="1197787"/>
          </a:xfrm>
        </p:spPr>
        <p:txBody>
          <a:bodyPr anchor="t">
            <a:normAutofit/>
          </a:bodyPr>
          <a:lstStyle/>
          <a:p>
            <a:r>
              <a:rPr lang="nb-NO" dirty="0"/>
              <a:t>www.reddbarna.no/skole</a:t>
            </a:r>
          </a:p>
        </p:txBody>
      </p:sp>
      <p:pic>
        <p:nvPicPr>
          <p:cNvPr id="9" name="Bilde 8">
            <a:hlinkClick r:id="rId3"/>
            <a:extLst>
              <a:ext uri="{FF2B5EF4-FFF2-40B4-BE49-F238E27FC236}">
                <a16:creationId xmlns:a16="http://schemas.microsoft.com/office/drawing/2014/main" id="{EC7B3718-982F-4E7F-85DA-937EA52714FA}"/>
              </a:ext>
            </a:extLst>
          </p:cNvPr>
          <p:cNvPicPr>
            <a:picLocks noChangeAspect="1"/>
          </p:cNvPicPr>
          <p:nvPr/>
        </p:nvPicPr>
        <p:blipFill>
          <a:blip r:embed="rId4"/>
          <a:stretch>
            <a:fillRect/>
          </a:stretch>
        </p:blipFill>
        <p:spPr>
          <a:xfrm>
            <a:off x="1791445" y="1988840"/>
            <a:ext cx="5548410" cy="4494213"/>
          </a:xfrm>
          <a:prstGeom prst="rect">
            <a:avLst/>
          </a:prstGeom>
          <a:noFill/>
        </p:spPr>
      </p:pic>
    </p:spTree>
    <p:extLst>
      <p:ext uri="{BB962C8B-B14F-4D97-AF65-F5344CB8AC3E}">
        <p14:creationId xmlns:p14="http://schemas.microsoft.com/office/powerpoint/2010/main" val="3863144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noAutofit/>
          </a:bodyPr>
          <a:lstStyle/>
          <a:p>
            <a:r>
              <a:rPr lang="nb-NO" sz="2800" dirty="0">
                <a:latin typeface="+mj-lt"/>
              </a:rPr>
              <a:t>Rettighetsslottet</a:t>
            </a:r>
          </a:p>
        </p:txBody>
      </p:sp>
      <p:pic>
        <p:nvPicPr>
          <p:cNvPr id="8" name="Plassholder for innhold 7">
            <a:hlinkClick r:id="rId3"/>
            <a:extLst>
              <a:ext uri="{FF2B5EF4-FFF2-40B4-BE49-F238E27FC236}">
                <a16:creationId xmlns:a16="http://schemas.microsoft.com/office/drawing/2014/main" id="{A5EEDF24-2F60-46E3-AFA0-15FD6388E5E4}"/>
              </a:ext>
            </a:extLst>
          </p:cNvPr>
          <p:cNvPicPr>
            <a:picLocks noGrp="1" noChangeAspect="1"/>
          </p:cNvPicPr>
          <p:nvPr>
            <p:ph idx="1"/>
          </p:nvPr>
        </p:nvPicPr>
        <p:blipFill>
          <a:blip r:embed="rId4"/>
          <a:stretch>
            <a:fillRect/>
          </a:stretch>
        </p:blipFill>
        <p:spPr>
          <a:xfrm>
            <a:off x="-6294" y="1541509"/>
            <a:ext cx="4572248" cy="4266412"/>
          </a:xfrm>
        </p:spPr>
      </p:pic>
      <p:sp>
        <p:nvSpPr>
          <p:cNvPr id="6" name="Plassholder for innhold 5"/>
          <p:cNvSpPr>
            <a:spLocks noGrp="1"/>
          </p:cNvSpPr>
          <p:nvPr>
            <p:ph type="body" sz="quarter" idx="13"/>
          </p:nvPr>
        </p:nvSpPr>
        <p:spPr/>
        <p:txBody>
          <a:bodyPr>
            <a:noAutofit/>
          </a:bodyPr>
          <a:lstStyle/>
          <a:p>
            <a:r>
              <a:rPr lang="nb-NO" sz="2400" dirty="0">
                <a:latin typeface="+mj-lt"/>
              </a:rPr>
              <a:t>Lær om barns rettigheter</a:t>
            </a:r>
          </a:p>
        </p:txBody>
      </p:sp>
      <p:sp>
        <p:nvSpPr>
          <p:cNvPr id="2" name="Plassholder for innhold 1">
            <a:extLst>
              <a:ext uri="{FF2B5EF4-FFF2-40B4-BE49-F238E27FC236}">
                <a16:creationId xmlns:a16="http://schemas.microsoft.com/office/drawing/2014/main" id="{E42FA198-1605-4F83-A3EE-2D15084DD945}"/>
              </a:ext>
            </a:extLst>
          </p:cNvPr>
          <p:cNvSpPr>
            <a:spLocks noGrp="1"/>
          </p:cNvSpPr>
          <p:nvPr>
            <p:ph idx="14"/>
          </p:nvPr>
        </p:nvSpPr>
        <p:spPr>
          <a:xfrm>
            <a:off x="4135027" y="1600200"/>
            <a:ext cx="4572247" cy="4266412"/>
          </a:xfrm>
        </p:spPr>
        <p:txBody>
          <a:bodyPr/>
          <a:lstStyle/>
          <a:p>
            <a:r>
              <a:rPr lang="nb-NO" sz="2000" b="0" dirty="0">
                <a:solidFill>
                  <a:schemeClr val="tx1"/>
                </a:solidFill>
              </a:rPr>
              <a:t>Målgruppe: 1.-4 trinn</a:t>
            </a:r>
          </a:p>
          <a:p>
            <a:endParaRPr lang="nb-NO" sz="2000" b="0" dirty="0">
              <a:solidFill>
                <a:schemeClr val="tx1"/>
              </a:solidFill>
            </a:endParaRPr>
          </a:p>
          <a:p>
            <a:r>
              <a:rPr lang="nb-NO" sz="2000" b="0" dirty="0">
                <a:solidFill>
                  <a:schemeClr val="tx1"/>
                </a:solidFill>
              </a:rPr>
              <a:t>Interaktivt undervisningsopplegg: tegneserier, film, spill og oppgaver.</a:t>
            </a:r>
          </a:p>
          <a:p>
            <a:endParaRPr lang="nb-NO" sz="2000" b="0" dirty="0">
              <a:solidFill>
                <a:schemeClr val="tx1"/>
              </a:solidFill>
            </a:endParaRPr>
          </a:p>
          <a:p>
            <a:r>
              <a:rPr lang="nb-NO" sz="2000" b="0" dirty="0">
                <a:solidFill>
                  <a:schemeClr val="tx1"/>
                </a:solidFill>
              </a:rPr>
              <a:t>Plakat kan bestilles til å henge opp i klasserommet </a:t>
            </a:r>
          </a:p>
          <a:p>
            <a:pPr marL="285750" indent="-285750">
              <a:buFont typeface="Arial" panose="020B0604020202020204" pitchFamily="34" charset="0"/>
              <a:buChar char="•"/>
            </a:pPr>
            <a:r>
              <a:rPr lang="nb-NO" sz="2000" b="0" dirty="0">
                <a:solidFill>
                  <a:schemeClr val="tx1"/>
                </a:solidFill>
              </a:rPr>
              <a:t>Plakaten finnes på bokmål, nynorsk, nordsamisk, sørsamisk og lulesamisk.</a:t>
            </a:r>
          </a:p>
          <a:p>
            <a:endParaRPr lang="nb-NO" sz="2000" b="0" dirty="0">
              <a:solidFill>
                <a:schemeClr val="tx1"/>
              </a:solidFill>
            </a:endParaRPr>
          </a:p>
          <a:p>
            <a:r>
              <a:rPr lang="nb-NO" sz="2000" b="0" dirty="0">
                <a:solidFill>
                  <a:schemeClr val="tx1"/>
                </a:solidFill>
              </a:rPr>
              <a:t>Oppfyller kompetansemål etter 2. og 4. trinn i samfunnsfag, KRLE, norsk og musikk.</a:t>
            </a:r>
          </a:p>
          <a:p>
            <a:endParaRPr lang="nb-NO" dirty="0"/>
          </a:p>
          <a:p>
            <a:endParaRPr lang="nb-NO" dirty="0"/>
          </a:p>
          <a:p>
            <a:endParaRPr lang="nb-NO" dirty="0"/>
          </a:p>
        </p:txBody>
      </p:sp>
    </p:spTree>
    <p:extLst>
      <p:ext uri="{BB962C8B-B14F-4D97-AF65-F5344CB8AC3E}">
        <p14:creationId xmlns:p14="http://schemas.microsoft.com/office/powerpoint/2010/main" val="2114525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181E4BFB-CC28-4E05-83E5-B785D5742D80}"/>
              </a:ext>
            </a:extLst>
          </p:cNvPr>
          <p:cNvSpPr>
            <a:spLocks noGrp="1"/>
          </p:cNvSpPr>
          <p:nvPr>
            <p:ph type="title"/>
          </p:nvPr>
        </p:nvSpPr>
        <p:spPr/>
        <p:txBody>
          <a:bodyPr>
            <a:normAutofit/>
          </a:bodyPr>
          <a:lstStyle/>
          <a:p>
            <a:r>
              <a:rPr lang="nb-NO" sz="2800" dirty="0"/>
              <a:t>Det magiske klasserommet</a:t>
            </a:r>
          </a:p>
        </p:txBody>
      </p:sp>
      <p:pic>
        <p:nvPicPr>
          <p:cNvPr id="10" name="Plassholder for innhold 9" descr="Et bilde som inneholder tallerken, kake, bord, sitter&#10;&#10;Automatisk generert beskrivelse">
            <a:hlinkClick r:id="rId3"/>
            <a:extLst>
              <a:ext uri="{FF2B5EF4-FFF2-40B4-BE49-F238E27FC236}">
                <a16:creationId xmlns:a16="http://schemas.microsoft.com/office/drawing/2014/main" id="{04CA67B3-8E7C-4BBC-B1D8-6064C894EC4E}"/>
              </a:ext>
            </a:extLst>
          </p:cNvPr>
          <p:cNvPicPr>
            <a:picLocks noGrp="1" noChangeAspect="1"/>
          </p:cNvPicPr>
          <p:nvPr>
            <p:ph idx="1"/>
          </p:nvPr>
        </p:nvPicPr>
        <p:blipFill>
          <a:blip r:embed="rId4"/>
          <a:stretch>
            <a:fillRect/>
          </a:stretch>
        </p:blipFill>
        <p:spPr>
          <a:xfrm>
            <a:off x="431800" y="1955006"/>
            <a:ext cx="3997325" cy="3997325"/>
          </a:xfrm>
        </p:spPr>
      </p:pic>
      <p:sp>
        <p:nvSpPr>
          <p:cNvPr id="2" name="Plassholder for tekst 1">
            <a:extLst>
              <a:ext uri="{FF2B5EF4-FFF2-40B4-BE49-F238E27FC236}">
                <a16:creationId xmlns:a16="http://schemas.microsoft.com/office/drawing/2014/main" id="{243F7EA5-FAFA-4A40-B2D3-99FEF2351582}"/>
              </a:ext>
            </a:extLst>
          </p:cNvPr>
          <p:cNvSpPr>
            <a:spLocks noGrp="1"/>
          </p:cNvSpPr>
          <p:nvPr>
            <p:ph type="body" sz="quarter" idx="13"/>
          </p:nvPr>
        </p:nvSpPr>
        <p:spPr/>
        <p:txBody>
          <a:bodyPr>
            <a:normAutofit lnSpcReduction="10000"/>
          </a:bodyPr>
          <a:lstStyle/>
          <a:p>
            <a:r>
              <a:rPr lang="nb-NO" sz="2400" dirty="0"/>
              <a:t>Lær om barns rettigheter og internasjonale spørsmål</a:t>
            </a:r>
            <a:endParaRPr lang="nb-NO" dirty="0"/>
          </a:p>
        </p:txBody>
      </p:sp>
      <p:sp>
        <p:nvSpPr>
          <p:cNvPr id="7" name="Plassholder for innhold 6">
            <a:extLst>
              <a:ext uri="{FF2B5EF4-FFF2-40B4-BE49-F238E27FC236}">
                <a16:creationId xmlns:a16="http://schemas.microsoft.com/office/drawing/2014/main" id="{A897F5FD-3921-42F6-99A5-E0C9CD34648C}"/>
              </a:ext>
            </a:extLst>
          </p:cNvPr>
          <p:cNvSpPr>
            <a:spLocks noGrp="1"/>
          </p:cNvSpPr>
          <p:nvPr>
            <p:ph idx="14"/>
          </p:nvPr>
        </p:nvSpPr>
        <p:spPr>
          <a:xfrm>
            <a:off x="4748056" y="1634433"/>
            <a:ext cx="3997571" cy="4706938"/>
          </a:xfrm>
        </p:spPr>
        <p:txBody>
          <a:bodyPr/>
          <a:lstStyle/>
          <a:p>
            <a:r>
              <a:rPr lang="nb-NO" sz="2000" b="0" dirty="0">
                <a:solidFill>
                  <a:schemeClr val="tx1"/>
                </a:solidFill>
              </a:rPr>
              <a:t>Målgruppe: 5.-7. trinn</a:t>
            </a:r>
          </a:p>
          <a:p>
            <a:endParaRPr lang="nb-NO" sz="2000" b="0" dirty="0">
              <a:solidFill>
                <a:schemeClr val="tx1"/>
              </a:solidFill>
            </a:endParaRPr>
          </a:p>
          <a:p>
            <a:r>
              <a:rPr lang="nb-NO" sz="2000" b="0" dirty="0">
                <a:solidFill>
                  <a:schemeClr val="tx1"/>
                </a:solidFill>
              </a:rPr>
              <a:t>Interaktivt undervisningsopplegg med fem ulike temarom</a:t>
            </a:r>
          </a:p>
          <a:p>
            <a:pPr marL="285750" indent="-285750">
              <a:buFont typeface="Arial" panose="020B0604020202020204" pitchFamily="34" charset="0"/>
              <a:buChar char="•"/>
            </a:pPr>
            <a:r>
              <a:rPr lang="nb-NO" sz="2000" b="0" dirty="0">
                <a:solidFill>
                  <a:schemeClr val="tx1"/>
                </a:solidFill>
              </a:rPr>
              <a:t>Ikke-diskriminering</a:t>
            </a:r>
          </a:p>
          <a:p>
            <a:pPr marL="285750" indent="-285750">
              <a:buFont typeface="Arial" panose="020B0604020202020204" pitchFamily="34" charset="0"/>
              <a:buChar char="•"/>
            </a:pPr>
            <a:r>
              <a:rPr lang="nb-NO" sz="2000" b="0" dirty="0">
                <a:solidFill>
                  <a:schemeClr val="tx1"/>
                </a:solidFill>
              </a:rPr>
              <a:t>Flyktninger</a:t>
            </a:r>
            <a:endParaRPr lang="nb-NO" sz="1700" b="0" dirty="0">
              <a:solidFill>
                <a:schemeClr val="tx1"/>
              </a:solidFill>
            </a:endParaRPr>
          </a:p>
          <a:p>
            <a:pPr marL="285750" indent="-285750">
              <a:buFont typeface="Arial" panose="020B0604020202020204" pitchFamily="34" charset="0"/>
              <a:buChar char="•"/>
            </a:pPr>
            <a:r>
              <a:rPr lang="nb-NO" sz="2000" b="0" dirty="0">
                <a:solidFill>
                  <a:schemeClr val="tx1"/>
                </a:solidFill>
              </a:rPr>
              <a:t>Fattig/rik</a:t>
            </a:r>
          </a:p>
          <a:p>
            <a:pPr marL="285750" indent="-285750">
              <a:buFont typeface="Arial" panose="020B0604020202020204" pitchFamily="34" charset="0"/>
              <a:buChar char="•"/>
            </a:pPr>
            <a:r>
              <a:rPr lang="nb-NO" sz="2000" b="0" dirty="0">
                <a:solidFill>
                  <a:schemeClr val="tx1"/>
                </a:solidFill>
              </a:rPr>
              <a:t>Klima</a:t>
            </a:r>
          </a:p>
          <a:p>
            <a:pPr marL="285750" indent="-285750">
              <a:buFont typeface="Arial" panose="020B0604020202020204" pitchFamily="34" charset="0"/>
              <a:buChar char="•"/>
            </a:pPr>
            <a:r>
              <a:rPr lang="nb-NO" sz="2000" b="0" dirty="0">
                <a:solidFill>
                  <a:schemeClr val="tx1"/>
                </a:solidFill>
              </a:rPr>
              <a:t>Fred</a:t>
            </a:r>
          </a:p>
          <a:p>
            <a:pPr marL="285750" indent="-285750">
              <a:buFont typeface="Arial" panose="020B0604020202020204" pitchFamily="34" charset="0"/>
              <a:buChar char="•"/>
            </a:pPr>
            <a:endParaRPr lang="nb-NO" sz="2000" b="0" dirty="0">
              <a:solidFill>
                <a:schemeClr val="tx1"/>
              </a:solidFill>
            </a:endParaRPr>
          </a:p>
          <a:p>
            <a:r>
              <a:rPr lang="nb-NO" sz="2000" b="0" dirty="0">
                <a:solidFill>
                  <a:schemeClr val="tx1"/>
                </a:solidFill>
              </a:rPr>
              <a:t>Oppfyller kompetansemål i samfunnsfag, KRLE og naturfag</a:t>
            </a:r>
          </a:p>
          <a:p>
            <a:r>
              <a:rPr lang="nb-NO" sz="2000" b="0" dirty="0">
                <a:solidFill>
                  <a:schemeClr val="tx1"/>
                </a:solidFill>
              </a:rPr>
              <a:t>Lærerveiledninger kan lastes ned til alle de ulike temaene. </a:t>
            </a:r>
          </a:p>
        </p:txBody>
      </p:sp>
    </p:spTree>
    <p:extLst>
      <p:ext uri="{BB962C8B-B14F-4D97-AF65-F5344CB8AC3E}">
        <p14:creationId xmlns:p14="http://schemas.microsoft.com/office/powerpoint/2010/main" val="41100551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97575D3E-5611-4A7E-8ECB-CD75D87FE2F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5" name="Rektangel 4">
            <a:extLst>
              <a:ext uri="{FF2B5EF4-FFF2-40B4-BE49-F238E27FC236}">
                <a16:creationId xmlns:a16="http://schemas.microsoft.com/office/drawing/2014/main" id="{744CA43E-B6E6-4AF4-BF22-BBBBCE889CBD}"/>
              </a:ext>
            </a:extLst>
          </p:cNvPr>
          <p:cNvSpPr/>
          <p:nvPr/>
        </p:nvSpPr>
        <p:spPr>
          <a:xfrm>
            <a:off x="3087377" y="5949898"/>
            <a:ext cx="2957413" cy="369332"/>
          </a:xfrm>
          <a:prstGeom prst="rect">
            <a:avLst/>
          </a:prstGeom>
        </p:spPr>
        <p:txBody>
          <a:bodyPr wrap="none">
            <a:spAutoFit/>
          </a:bodyPr>
          <a:lstStyle/>
          <a:p>
            <a:r>
              <a:rPr lang="nb-NO" dirty="0">
                <a:hlinkClick r:id="rId3"/>
              </a:rPr>
              <a:t>https://vimeo.com/208309751</a:t>
            </a:r>
            <a:endParaRPr lang="nb-NO" dirty="0"/>
          </a:p>
        </p:txBody>
      </p:sp>
      <p:pic>
        <p:nvPicPr>
          <p:cNvPr id="6" name="Bilde 5">
            <a:hlinkClick r:id="rId3"/>
            <a:extLst>
              <a:ext uri="{FF2B5EF4-FFF2-40B4-BE49-F238E27FC236}">
                <a16:creationId xmlns:a16="http://schemas.microsoft.com/office/drawing/2014/main" id="{DB131E42-945B-48C3-AE2E-162B88B8F044}"/>
              </a:ext>
            </a:extLst>
          </p:cNvPr>
          <p:cNvPicPr>
            <a:picLocks noChangeAspect="1"/>
          </p:cNvPicPr>
          <p:nvPr/>
        </p:nvPicPr>
        <p:blipFill>
          <a:blip r:embed="rId4"/>
          <a:stretch>
            <a:fillRect/>
          </a:stretch>
        </p:blipFill>
        <p:spPr>
          <a:xfrm>
            <a:off x="424763" y="984887"/>
            <a:ext cx="8282643" cy="4675570"/>
          </a:xfrm>
          <a:prstGeom prst="rect">
            <a:avLst/>
          </a:prstGeom>
        </p:spPr>
      </p:pic>
    </p:spTree>
    <p:extLst>
      <p:ext uri="{BB962C8B-B14F-4D97-AF65-F5344CB8AC3E}">
        <p14:creationId xmlns:p14="http://schemas.microsoft.com/office/powerpoint/2010/main" val="4055937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F8028CB-500A-4AD2-A82F-96EC746311B7}"/>
              </a:ext>
            </a:extLst>
          </p:cNvPr>
          <p:cNvSpPr>
            <a:spLocks noGrp="1"/>
          </p:cNvSpPr>
          <p:nvPr>
            <p:ph type="title"/>
          </p:nvPr>
        </p:nvSpPr>
        <p:spPr/>
        <p:txBody>
          <a:bodyPr/>
          <a:lstStyle/>
          <a:p>
            <a:r>
              <a:rPr lang="nb-NO" sz="2800" dirty="0"/>
              <a:t>Ingen utenfor</a:t>
            </a:r>
            <a:endParaRPr lang="nb-NO" dirty="0"/>
          </a:p>
        </p:txBody>
      </p:sp>
      <p:sp>
        <p:nvSpPr>
          <p:cNvPr id="4" name="Plassholder for lysbildenummer 3">
            <a:extLst>
              <a:ext uri="{FF2B5EF4-FFF2-40B4-BE49-F238E27FC236}">
                <a16:creationId xmlns:a16="http://schemas.microsoft.com/office/drawing/2014/main" id="{D0233783-96E8-4E06-8F52-E579F12148E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5" name="Plassholder for tekst 4">
            <a:extLst>
              <a:ext uri="{FF2B5EF4-FFF2-40B4-BE49-F238E27FC236}">
                <a16:creationId xmlns:a16="http://schemas.microsoft.com/office/drawing/2014/main" id="{F6B38023-28FE-4E63-9D3D-B83FCA91A33B}"/>
              </a:ext>
            </a:extLst>
          </p:cNvPr>
          <p:cNvSpPr>
            <a:spLocks noGrp="1"/>
          </p:cNvSpPr>
          <p:nvPr>
            <p:ph type="body" sz="quarter" idx="13"/>
          </p:nvPr>
        </p:nvSpPr>
        <p:spPr/>
        <p:txBody>
          <a:bodyPr>
            <a:normAutofit fontScale="77500" lnSpcReduction="20000"/>
          </a:bodyPr>
          <a:lstStyle/>
          <a:p>
            <a:r>
              <a:rPr lang="nb-NO" sz="2900" dirty="0"/>
              <a:t>Klassemiljø og elevmedvirkning på timeplanen </a:t>
            </a:r>
          </a:p>
          <a:p>
            <a:endParaRPr lang="nb-NO" dirty="0"/>
          </a:p>
        </p:txBody>
      </p:sp>
      <p:pic>
        <p:nvPicPr>
          <p:cNvPr id="1026" name="Picture 2" descr="https://www.reddbarna.no/ingen-utenfor-bestill-materiell-case-study-module?pid=RB-CaseStudyModule-Image1&amp;r_n_d=525400_">
            <a:extLst>
              <a:ext uri="{FF2B5EF4-FFF2-40B4-BE49-F238E27FC236}">
                <a16:creationId xmlns:a16="http://schemas.microsoft.com/office/drawing/2014/main" id="{DE4940D8-6CB8-4EDB-8F92-C3081F558A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1371995"/>
            <a:ext cx="3997570" cy="266712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www.reddbarna.no/ingen-utenfor-bestill-materiell-case-study-module?pid=RB-CaseStudyModule-Image4&amp;r_n_d=525400_">
            <a:extLst>
              <a:ext uri="{FF2B5EF4-FFF2-40B4-BE49-F238E27FC236}">
                <a16:creationId xmlns:a16="http://schemas.microsoft.com/office/drawing/2014/main" id="{424A1FD7-4309-4B1D-ACFE-9DC88F0C87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9286" y="1515788"/>
            <a:ext cx="3782048" cy="2523336"/>
          </a:xfrm>
          <a:prstGeom prst="rect">
            <a:avLst/>
          </a:prstGeom>
          <a:noFill/>
          <a:extLst>
            <a:ext uri="{909E8E84-426E-40DD-AFC4-6F175D3DCCD1}">
              <a14:hiddenFill xmlns:a14="http://schemas.microsoft.com/office/drawing/2010/main">
                <a:solidFill>
                  <a:srgbClr val="FFFFFF"/>
                </a:solidFill>
              </a14:hiddenFill>
            </a:ext>
          </a:extLst>
        </p:spPr>
      </p:pic>
      <p:sp>
        <p:nvSpPr>
          <p:cNvPr id="7" name="Rektangel 6">
            <a:extLst>
              <a:ext uri="{FF2B5EF4-FFF2-40B4-BE49-F238E27FC236}">
                <a16:creationId xmlns:a16="http://schemas.microsoft.com/office/drawing/2014/main" id="{1EC7CB85-A549-422C-9965-45437BBCBBD1}"/>
              </a:ext>
            </a:extLst>
          </p:cNvPr>
          <p:cNvSpPr/>
          <p:nvPr/>
        </p:nvSpPr>
        <p:spPr>
          <a:xfrm>
            <a:off x="445351" y="1923286"/>
            <a:ext cx="3406568" cy="3659913"/>
          </a:xfrm>
          <a:prstGeom prst="rect">
            <a:avLst/>
          </a:prstGeom>
        </p:spPr>
        <p:txBody>
          <a:bodyPr wrap="square">
            <a:spAutoFit/>
          </a:bodyPr>
          <a:lstStyle/>
          <a:p>
            <a:r>
              <a:rPr lang="nn-NO" altLang="nb-NO" b="1" dirty="0"/>
              <a:t>Mål med Ingen </a:t>
            </a:r>
            <a:r>
              <a:rPr lang="nn-NO" altLang="nb-NO" b="1" dirty="0" err="1"/>
              <a:t>utenfor</a:t>
            </a:r>
            <a:r>
              <a:rPr lang="nn-NO" altLang="nb-NO" b="1" dirty="0"/>
              <a:t>:</a:t>
            </a:r>
          </a:p>
          <a:p>
            <a:pPr algn="ctr"/>
            <a:endParaRPr lang="nn-NO" altLang="nb-NO" dirty="0"/>
          </a:p>
          <a:p>
            <a:pPr marL="285750" indent="-285750">
              <a:spcBef>
                <a:spcPts val="600"/>
              </a:spcBef>
              <a:buFont typeface="Arial" panose="020B0604020202020204" pitchFamily="34" charset="0"/>
              <a:buChar char="•"/>
            </a:pPr>
            <a:r>
              <a:rPr lang="nn-NO" altLang="nb-NO" dirty="0"/>
              <a:t>Skape gode vennskap på tvers av etablerte </a:t>
            </a:r>
            <a:r>
              <a:rPr lang="nn-NO" altLang="nb-NO" dirty="0" err="1"/>
              <a:t>grupperinger</a:t>
            </a:r>
            <a:endParaRPr lang="nn-NO" altLang="nb-NO" dirty="0"/>
          </a:p>
          <a:p>
            <a:pPr marL="285750" indent="-285750">
              <a:spcBef>
                <a:spcPts val="600"/>
              </a:spcBef>
              <a:buFont typeface="Arial" panose="020B0604020202020204" pitchFamily="34" charset="0"/>
              <a:buChar char="•"/>
            </a:pPr>
            <a:r>
              <a:rPr lang="nn-NO" altLang="nb-NO" dirty="0"/>
              <a:t>Bidra til at </a:t>
            </a:r>
            <a:r>
              <a:rPr lang="nn-NO" altLang="nb-NO" dirty="0" err="1"/>
              <a:t>elevene</a:t>
            </a:r>
            <a:r>
              <a:rPr lang="nn-NO" altLang="nb-NO" dirty="0"/>
              <a:t> lærer å inkludere </a:t>
            </a:r>
            <a:r>
              <a:rPr lang="nn-NO" altLang="nb-NO" dirty="0" err="1"/>
              <a:t>hverandre</a:t>
            </a:r>
            <a:r>
              <a:rPr lang="nn-NO" altLang="nb-NO" dirty="0"/>
              <a:t> i lek</a:t>
            </a:r>
          </a:p>
          <a:p>
            <a:pPr marL="285750" indent="-285750">
              <a:buFont typeface="Arial" panose="020B0604020202020204" pitchFamily="34" charset="0"/>
              <a:buChar char="•"/>
            </a:pPr>
            <a:r>
              <a:rPr lang="nb-NO" altLang="nb-NO" dirty="0"/>
              <a:t>Øke elevers bevissthet om at de har rett til m</a:t>
            </a:r>
            <a:r>
              <a:rPr lang="nn-NO" altLang="nb-NO" dirty="0" err="1"/>
              <a:t>edvirkning</a:t>
            </a:r>
            <a:r>
              <a:rPr lang="nn-NO" altLang="nb-NO" dirty="0"/>
              <a:t> og til å ha det trygt på skolen</a:t>
            </a:r>
          </a:p>
          <a:p>
            <a:pPr marL="285750" indent="-285750">
              <a:buFont typeface="Arial" panose="020B0604020202020204" pitchFamily="34" charset="0"/>
              <a:buChar char="•"/>
            </a:pPr>
            <a:r>
              <a:rPr lang="nn-NO" altLang="nb-NO" dirty="0"/>
              <a:t>Reflektere over språkbruk og oppførsel</a:t>
            </a:r>
          </a:p>
          <a:p>
            <a:pPr marL="285750" indent="-285750">
              <a:lnSpc>
                <a:spcPct val="150000"/>
              </a:lnSpc>
              <a:buFont typeface="Arial" panose="020B0604020202020204" pitchFamily="34" charset="0"/>
              <a:buChar char="•"/>
            </a:pPr>
            <a:r>
              <a:rPr lang="nn-NO" altLang="nb-NO" dirty="0"/>
              <a:t>Godta at man er forskjellig</a:t>
            </a:r>
          </a:p>
        </p:txBody>
      </p:sp>
      <p:sp>
        <p:nvSpPr>
          <p:cNvPr id="3" name="Plassholder for innhold 2">
            <a:extLst>
              <a:ext uri="{FF2B5EF4-FFF2-40B4-BE49-F238E27FC236}">
                <a16:creationId xmlns:a16="http://schemas.microsoft.com/office/drawing/2014/main" id="{B37B2E26-1C58-484A-9482-8FB7468C943F}"/>
              </a:ext>
            </a:extLst>
          </p:cNvPr>
          <p:cNvSpPr>
            <a:spLocks noGrp="1"/>
          </p:cNvSpPr>
          <p:nvPr>
            <p:ph idx="1"/>
          </p:nvPr>
        </p:nvSpPr>
        <p:spPr/>
        <p:txBody>
          <a:bodyPr/>
          <a:lstStyle/>
          <a:p>
            <a:endParaRPr lang="nb-NO" dirty="0"/>
          </a:p>
        </p:txBody>
      </p:sp>
      <p:pic>
        <p:nvPicPr>
          <p:cNvPr id="8" name="Picture 2">
            <a:extLst>
              <a:ext uri="{FF2B5EF4-FFF2-40B4-BE49-F238E27FC236}">
                <a16:creationId xmlns:a16="http://schemas.microsoft.com/office/drawing/2014/main" id="{632D7612-7B93-4875-82C7-32D53D27BA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6631" y="4117459"/>
            <a:ext cx="3506409" cy="23394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0B453FA-CFAA-4C64-BD62-4CD2F384B3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6309" y="4117458"/>
            <a:ext cx="3341425" cy="2229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53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0960FF0-FA97-45AE-AC65-69387FDB5ECB}"/>
              </a:ext>
            </a:extLst>
          </p:cNvPr>
          <p:cNvSpPr>
            <a:spLocks noGrp="1"/>
          </p:cNvSpPr>
          <p:nvPr>
            <p:ph type="title"/>
          </p:nvPr>
        </p:nvSpPr>
        <p:spPr/>
        <p:txBody>
          <a:bodyPr>
            <a:normAutofit/>
          </a:bodyPr>
          <a:lstStyle/>
          <a:p>
            <a:r>
              <a:rPr lang="nb-NO" sz="2800" dirty="0"/>
              <a:t>Nettvettmateriell</a:t>
            </a:r>
          </a:p>
        </p:txBody>
      </p:sp>
      <p:sp>
        <p:nvSpPr>
          <p:cNvPr id="3" name="Plassholder for innhold 2">
            <a:extLst>
              <a:ext uri="{FF2B5EF4-FFF2-40B4-BE49-F238E27FC236}">
                <a16:creationId xmlns:a16="http://schemas.microsoft.com/office/drawing/2014/main" id="{438AE31B-B49D-4F5A-AEC0-A50A7CFC8645}"/>
              </a:ext>
            </a:extLst>
          </p:cNvPr>
          <p:cNvSpPr>
            <a:spLocks noGrp="1"/>
          </p:cNvSpPr>
          <p:nvPr>
            <p:ph idx="1"/>
          </p:nvPr>
        </p:nvSpPr>
        <p:spPr/>
        <p:txBody>
          <a:bodyPr/>
          <a:lstStyle/>
          <a:p>
            <a:r>
              <a:rPr lang="nb-NO" dirty="0"/>
              <a:t>Metodehefter til barnetrinnet:</a:t>
            </a:r>
          </a:p>
          <a:p>
            <a:pPr marL="285750" indent="-285750">
              <a:buFont typeface="Arial" panose="020B0604020202020204" pitchFamily="34" charset="0"/>
              <a:buChar char="•"/>
            </a:pPr>
            <a:r>
              <a:rPr lang="nb-NO" dirty="0"/>
              <a:t>Vær en venn på nett</a:t>
            </a:r>
          </a:p>
          <a:p>
            <a:pPr marL="285750" lvl="1" indent="-285750">
              <a:buFont typeface="Arial" panose="020B0604020202020204" pitchFamily="34" charset="0"/>
              <a:buChar char="•"/>
            </a:pPr>
            <a:r>
              <a:rPr lang="nb-NO" dirty="0"/>
              <a:t>1.-4. trinn</a:t>
            </a:r>
          </a:p>
          <a:p>
            <a:pPr marL="285750" indent="-285750">
              <a:buFont typeface="Arial" panose="020B0604020202020204" pitchFamily="34" charset="0"/>
              <a:buChar char="•"/>
            </a:pPr>
            <a:r>
              <a:rPr lang="nb-NO" dirty="0"/>
              <a:t>Tenk før du deler</a:t>
            </a:r>
          </a:p>
          <a:p>
            <a:pPr marL="285750" lvl="1" indent="-285750">
              <a:buFont typeface="Arial" panose="020B0604020202020204" pitchFamily="34" charset="0"/>
              <a:buChar char="•"/>
            </a:pPr>
            <a:r>
              <a:rPr lang="nb-NO" dirty="0"/>
              <a:t>5.-7. trinn</a:t>
            </a:r>
          </a:p>
          <a:p>
            <a:endParaRPr lang="nb-NO" dirty="0"/>
          </a:p>
          <a:p>
            <a:r>
              <a:rPr lang="nb-NO" dirty="0"/>
              <a:t>Diskusjonskort til mellomtrinnet:</a:t>
            </a:r>
          </a:p>
          <a:p>
            <a:pPr marL="285750" indent="-285750">
              <a:buFont typeface="Arial" panose="020B0604020202020204" pitchFamily="34" charset="0"/>
              <a:buChar char="•"/>
            </a:pPr>
            <a:r>
              <a:rPr lang="nb-NO" dirty="0"/>
              <a:t>Hva ville du gjort?</a:t>
            </a:r>
          </a:p>
          <a:p>
            <a:pPr marL="285750" lvl="1" indent="-285750">
              <a:buFont typeface="Arial" panose="020B0604020202020204" pitchFamily="34" charset="0"/>
              <a:buChar char="•"/>
            </a:pPr>
            <a:r>
              <a:rPr lang="nb-NO" dirty="0"/>
              <a:t>5.-7. trinn</a:t>
            </a:r>
          </a:p>
          <a:p>
            <a:endParaRPr lang="nb-NO" dirty="0"/>
          </a:p>
          <a:p>
            <a:r>
              <a:rPr lang="nb-NO" dirty="0"/>
              <a:t>Nettvettregler</a:t>
            </a:r>
          </a:p>
          <a:p>
            <a:pPr marL="285750" indent="-285750">
              <a:buFont typeface="Arial" panose="020B0604020202020204" pitchFamily="34" charset="0"/>
              <a:buChar char="•"/>
            </a:pPr>
            <a:r>
              <a:rPr lang="nb-NO" dirty="0"/>
              <a:t>Plakat til klasserommet</a:t>
            </a:r>
          </a:p>
          <a:p>
            <a:pPr marL="285750" lvl="1" indent="-285750">
              <a:buFont typeface="Arial" panose="020B0604020202020204" pitchFamily="34" charset="0"/>
              <a:buChar char="•"/>
            </a:pPr>
            <a:r>
              <a:rPr lang="nb-NO" dirty="0"/>
              <a:t>1.-7. trinn</a:t>
            </a:r>
          </a:p>
        </p:txBody>
      </p:sp>
      <p:sp>
        <p:nvSpPr>
          <p:cNvPr id="4" name="Plassholder for lysbildenummer 3">
            <a:extLst>
              <a:ext uri="{FF2B5EF4-FFF2-40B4-BE49-F238E27FC236}">
                <a16:creationId xmlns:a16="http://schemas.microsoft.com/office/drawing/2014/main" id="{CD7C6AB8-66C2-43D5-9975-004CF07E47D7}"/>
              </a:ext>
            </a:extLst>
          </p:cNvPr>
          <p:cNvSpPr>
            <a:spLocks noGrp="1"/>
          </p:cNvSpPr>
          <p:nvPr>
            <p:ph type="sldNum" sz="quarter" idx="12"/>
          </p:nvPr>
        </p:nvSpPr>
        <p:spPr/>
        <p:txBody>
          <a:bodyPr/>
          <a:lstStyle/>
          <a:p>
            <a:fld id="{C3FDE51E-0052-334C-A4B2-C567FE9F326F}" type="slidenum">
              <a:rPr lang="en-US" smtClean="0"/>
              <a:t>8</a:t>
            </a:fld>
            <a:endParaRPr lang="en-US"/>
          </a:p>
        </p:txBody>
      </p:sp>
      <p:sp>
        <p:nvSpPr>
          <p:cNvPr id="6" name="Plassholder for tekst 5">
            <a:extLst>
              <a:ext uri="{FF2B5EF4-FFF2-40B4-BE49-F238E27FC236}">
                <a16:creationId xmlns:a16="http://schemas.microsoft.com/office/drawing/2014/main" id="{52C9D3AB-AB29-46DE-BC3E-5B473D1C0ADE}"/>
              </a:ext>
            </a:extLst>
          </p:cNvPr>
          <p:cNvSpPr>
            <a:spLocks noGrp="1"/>
          </p:cNvSpPr>
          <p:nvPr>
            <p:ph type="body" sz="quarter" idx="13"/>
          </p:nvPr>
        </p:nvSpPr>
        <p:spPr/>
        <p:txBody>
          <a:bodyPr>
            <a:normAutofit lnSpcReduction="10000"/>
          </a:bodyPr>
          <a:lstStyle/>
          <a:p>
            <a:r>
              <a:rPr lang="nb-NO" dirty="0"/>
              <a:t>Elevene lærer om trygg og ansvarlig nettbruk</a:t>
            </a:r>
          </a:p>
        </p:txBody>
      </p:sp>
      <p:sp>
        <p:nvSpPr>
          <p:cNvPr id="7" name="Plassholder for innhold 6">
            <a:extLst>
              <a:ext uri="{FF2B5EF4-FFF2-40B4-BE49-F238E27FC236}">
                <a16:creationId xmlns:a16="http://schemas.microsoft.com/office/drawing/2014/main" id="{0BD193AE-E920-4869-AC55-A6634CA77848}"/>
              </a:ext>
            </a:extLst>
          </p:cNvPr>
          <p:cNvSpPr>
            <a:spLocks noGrp="1"/>
          </p:cNvSpPr>
          <p:nvPr>
            <p:ph idx="14"/>
          </p:nvPr>
        </p:nvSpPr>
        <p:spPr/>
        <p:txBody>
          <a:bodyPr/>
          <a:lstStyle/>
          <a:p>
            <a:endParaRPr lang="nb-NO" dirty="0"/>
          </a:p>
        </p:txBody>
      </p:sp>
      <p:pic>
        <p:nvPicPr>
          <p:cNvPr id="1026" name="Picture 2">
            <a:extLst>
              <a:ext uri="{FF2B5EF4-FFF2-40B4-BE49-F238E27FC236}">
                <a16:creationId xmlns:a16="http://schemas.microsoft.com/office/drawing/2014/main" id="{21D53AC8-241B-446F-80DA-157671C298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2878" y="1523917"/>
            <a:ext cx="3232787" cy="21568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F637D92-A720-4E5E-B511-022A889552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8840" y="1466319"/>
            <a:ext cx="3656895" cy="24398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6A37EAD-0B9F-40E2-8481-9F197C0BC711}"/>
              </a:ext>
            </a:extLst>
          </p:cNvPr>
          <p:cNvPicPr>
            <a:picLocks noChangeAspect="1" noChangeArrowheads="1"/>
          </p:cNvPicPr>
          <p:nvPr/>
        </p:nvPicPr>
        <p:blipFill>
          <a:blip r:embed="rId5"/>
          <a:srcRect/>
          <a:stretch/>
        </p:blipFill>
        <p:spPr bwMode="auto">
          <a:xfrm>
            <a:off x="6414740" y="4135353"/>
            <a:ext cx="3274352" cy="2393627"/>
          </a:xfrm>
          <a:prstGeom prst="rect">
            <a:avLst/>
          </a:prstGeom>
          <a:noFill/>
          <a:extLst>
            <a:ext uri="{909E8E84-426E-40DD-AFC4-6F175D3DCCD1}">
              <a14:hiddenFill xmlns:a14="http://schemas.microsoft.com/office/drawing/2010/main">
                <a:solidFill>
                  <a:srgbClr val="FFFFFF"/>
                </a:solidFill>
              </a14:hiddenFill>
            </a:ext>
          </a:extLst>
        </p:spPr>
      </p:pic>
      <p:pic>
        <p:nvPicPr>
          <p:cNvPr id="8" name="Bilde 7">
            <a:extLst>
              <a:ext uri="{FF2B5EF4-FFF2-40B4-BE49-F238E27FC236}">
                <a16:creationId xmlns:a16="http://schemas.microsoft.com/office/drawing/2014/main" id="{C9754AB3-625E-47FA-BDA3-A1F1B5A18AD1}"/>
              </a:ext>
            </a:extLst>
          </p:cNvPr>
          <p:cNvPicPr>
            <a:picLocks noChangeAspect="1"/>
          </p:cNvPicPr>
          <p:nvPr/>
        </p:nvPicPr>
        <p:blipFill>
          <a:blip r:embed="rId6"/>
          <a:stretch>
            <a:fillRect/>
          </a:stretch>
        </p:blipFill>
        <p:spPr>
          <a:xfrm rot="353533">
            <a:off x="4680194" y="4117518"/>
            <a:ext cx="1628406" cy="2309438"/>
          </a:xfrm>
          <a:prstGeom prst="rect">
            <a:avLst/>
          </a:prstGeom>
        </p:spPr>
      </p:pic>
    </p:spTree>
    <p:extLst>
      <p:ext uri="{BB962C8B-B14F-4D97-AF65-F5344CB8AC3E}">
        <p14:creationId xmlns:p14="http://schemas.microsoft.com/office/powerpoint/2010/main" val="2758844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1"/>
          <p:cNvSpPr>
            <a:spLocks noGrp="1"/>
          </p:cNvSpPr>
          <p:nvPr>
            <p:ph type="title"/>
          </p:nvPr>
        </p:nvSpPr>
        <p:spPr/>
        <p:txBody>
          <a:bodyPr>
            <a:noAutofit/>
          </a:bodyPr>
          <a:lstStyle/>
          <a:p>
            <a:pPr eaLnBrk="1" hangingPunct="1"/>
            <a:r>
              <a:rPr lang="nb-NO" altLang="nb-NO" sz="3800" dirty="0">
                <a:latin typeface="Trade Gothic LT Com Cn" panose="020B0806040303020004" pitchFamily="34" charset="0"/>
              </a:rPr>
              <a:t>Materiell til foreldremøtet</a:t>
            </a:r>
            <a:endParaRPr lang="nb-NO" altLang="nb-NO" sz="3800" b="1" dirty="0">
              <a:latin typeface="Trade Gothic LT Com Cn" panose="020B0806040303020004" pitchFamily="34" charset="0"/>
            </a:endParaRPr>
          </a:p>
        </p:txBody>
      </p:sp>
      <p:sp>
        <p:nvSpPr>
          <p:cNvPr id="6" name="Plassholder for innhold 5"/>
          <p:cNvSpPr>
            <a:spLocks noGrp="1"/>
          </p:cNvSpPr>
          <p:nvPr>
            <p:ph idx="1"/>
          </p:nvPr>
        </p:nvSpPr>
        <p:spPr/>
        <p:txBody>
          <a:bodyPr/>
          <a:lstStyle/>
          <a:p>
            <a:endParaRPr lang="nb-NO" dirty="0"/>
          </a:p>
          <a:p>
            <a:endParaRPr lang="nb-NO" dirty="0"/>
          </a:p>
          <a:p>
            <a:endParaRPr lang="nb-NO" dirty="0"/>
          </a:p>
          <a:p>
            <a:endParaRPr lang="nb-NO" dirty="0"/>
          </a:p>
          <a:p>
            <a:endParaRPr lang="nb-NO" dirty="0"/>
          </a:p>
        </p:txBody>
      </p:sp>
      <p:sp>
        <p:nvSpPr>
          <p:cNvPr id="2" name="Plassholder for tekst 1">
            <a:extLst>
              <a:ext uri="{FF2B5EF4-FFF2-40B4-BE49-F238E27FC236}">
                <a16:creationId xmlns:a16="http://schemas.microsoft.com/office/drawing/2014/main" id="{EEB94BF8-94A6-440B-AEF0-37F92CBA8E4A}"/>
              </a:ext>
            </a:extLst>
          </p:cNvPr>
          <p:cNvSpPr>
            <a:spLocks noGrp="1"/>
          </p:cNvSpPr>
          <p:nvPr>
            <p:ph type="body" sz="quarter" idx="13"/>
          </p:nvPr>
        </p:nvSpPr>
        <p:spPr/>
        <p:txBody>
          <a:bodyPr>
            <a:normAutofit lnSpcReduction="10000"/>
          </a:bodyPr>
          <a:lstStyle/>
          <a:p>
            <a:r>
              <a:rPr lang="nb-NO" dirty="0"/>
              <a:t>Få foreldrene med på laget</a:t>
            </a:r>
          </a:p>
        </p:txBody>
      </p:sp>
      <p:sp>
        <p:nvSpPr>
          <p:cNvPr id="3" name="Plassholder for innhold 2">
            <a:extLst>
              <a:ext uri="{FF2B5EF4-FFF2-40B4-BE49-F238E27FC236}">
                <a16:creationId xmlns:a16="http://schemas.microsoft.com/office/drawing/2014/main" id="{CB871D01-8260-4DF2-9E75-77BB86DF4B26}"/>
              </a:ext>
            </a:extLst>
          </p:cNvPr>
          <p:cNvSpPr>
            <a:spLocks noGrp="1"/>
          </p:cNvSpPr>
          <p:nvPr>
            <p:ph idx="14"/>
          </p:nvPr>
        </p:nvSpPr>
        <p:spPr/>
        <p:txBody>
          <a:bodyPr/>
          <a:lstStyle/>
          <a:p>
            <a:r>
              <a:rPr lang="nb-NO" sz="2000" b="0" dirty="0">
                <a:solidFill>
                  <a:schemeClr val="tx1"/>
                </a:solidFill>
              </a:rPr>
              <a:t>Målgruppe: foreldre </a:t>
            </a:r>
          </a:p>
          <a:p>
            <a:r>
              <a:rPr lang="nb-NO" sz="2000" dirty="0">
                <a:solidFill>
                  <a:schemeClr val="tx1"/>
                </a:solidFill>
              </a:rPr>
              <a:t>På nett med barna</a:t>
            </a:r>
          </a:p>
          <a:p>
            <a:pPr marL="342900" indent="-342900">
              <a:buFont typeface="Arial" panose="020B0604020202020204" pitchFamily="34" charset="0"/>
              <a:buChar char="•"/>
            </a:pPr>
            <a:r>
              <a:rPr lang="nb-NO" sz="2000" b="0" dirty="0">
                <a:solidFill>
                  <a:schemeClr val="tx1"/>
                </a:solidFill>
              </a:rPr>
              <a:t>Diskusjonskort til foreldremøter om nettvett og godt klassemiljø</a:t>
            </a:r>
          </a:p>
          <a:p>
            <a:pPr marL="342900" indent="-342900">
              <a:buFont typeface="Arial" panose="020B0604020202020204" pitchFamily="34" charset="0"/>
              <a:buChar char="•"/>
            </a:pPr>
            <a:endParaRPr lang="nb-NO" sz="2000" b="0" dirty="0">
              <a:solidFill>
                <a:schemeClr val="tx1"/>
              </a:solidFill>
            </a:endParaRPr>
          </a:p>
          <a:p>
            <a:r>
              <a:rPr lang="nb-NO" sz="2000" dirty="0">
                <a:solidFill>
                  <a:schemeClr val="tx1"/>
                </a:solidFill>
              </a:rPr>
              <a:t>5 foreldretips om vennskap</a:t>
            </a:r>
          </a:p>
          <a:p>
            <a:pPr marL="342900" indent="-342900">
              <a:buFont typeface="Arial" panose="020B0604020202020204" pitchFamily="34" charset="0"/>
              <a:buChar char="•"/>
            </a:pPr>
            <a:r>
              <a:rPr lang="nb-NO" sz="2000" b="0" dirty="0">
                <a:solidFill>
                  <a:schemeClr val="tx1"/>
                </a:solidFill>
              </a:rPr>
              <a:t>Liten flyer med 5 foreldretips om vennskap, godt egnet for samtale på et foreldremøte.</a:t>
            </a:r>
          </a:p>
          <a:p>
            <a:pPr marL="342900" indent="-342900">
              <a:buFont typeface="Arial" panose="020B0604020202020204" pitchFamily="34" charset="0"/>
              <a:buChar char="•"/>
            </a:pPr>
            <a:r>
              <a:rPr lang="nb-NO" sz="2000" b="0" dirty="0">
                <a:solidFill>
                  <a:schemeClr val="tx1"/>
                </a:solidFill>
              </a:rPr>
              <a:t>Foreldretipsene finnes på bokmål, nynorsk, samisk, polsk, urdu, arabisk, somali og engelsk. </a:t>
            </a:r>
          </a:p>
          <a:p>
            <a:endParaRPr lang="nb-NO" sz="2000" dirty="0"/>
          </a:p>
          <a:p>
            <a:endParaRPr lang="nb-NO" sz="2000" dirty="0"/>
          </a:p>
          <a:p>
            <a:endParaRPr lang="nb-NO" sz="2000" b="0" dirty="0">
              <a:solidFill>
                <a:schemeClr val="tx1"/>
              </a:solidFill>
            </a:endParaRPr>
          </a:p>
          <a:p>
            <a:pPr marL="342900" indent="-342900">
              <a:buFont typeface="Arial" panose="020B0604020202020204" pitchFamily="34" charset="0"/>
              <a:buChar char="•"/>
            </a:pPr>
            <a:endParaRPr lang="nb-NO" sz="2000" b="0" dirty="0">
              <a:solidFill>
                <a:schemeClr val="tx1"/>
              </a:solidFill>
            </a:endParaRPr>
          </a:p>
          <a:p>
            <a:endParaRPr lang="nb-NO" sz="2000" b="0" dirty="0">
              <a:solidFill>
                <a:schemeClr val="tx1"/>
              </a:solidFill>
            </a:endParaRPr>
          </a:p>
          <a:p>
            <a:endParaRPr lang="nb-NO" dirty="0"/>
          </a:p>
        </p:txBody>
      </p:sp>
      <p:pic>
        <p:nvPicPr>
          <p:cNvPr id="11" name="Bilde 10"/>
          <p:cNvPicPr>
            <a:picLocks noChangeAspect="1"/>
          </p:cNvPicPr>
          <p:nvPr/>
        </p:nvPicPr>
        <p:blipFill>
          <a:blip r:embed="rId3"/>
          <a:stretch>
            <a:fillRect/>
          </a:stretch>
        </p:blipFill>
        <p:spPr>
          <a:xfrm>
            <a:off x="971600" y="4075951"/>
            <a:ext cx="3071126" cy="1950889"/>
          </a:xfrm>
          <a:prstGeom prst="rect">
            <a:avLst/>
          </a:prstGeom>
        </p:spPr>
      </p:pic>
      <p:pic>
        <p:nvPicPr>
          <p:cNvPr id="5" name="Plassholder for innhold 6" descr="Et bilde som inneholder tekst, visittkort&#10;&#10;Beskrivelse som er generert med høy visshet">
            <a:extLst>
              <a:ext uri="{FF2B5EF4-FFF2-40B4-BE49-F238E27FC236}">
                <a16:creationId xmlns:a16="http://schemas.microsoft.com/office/drawing/2014/main" id="{353D550A-E1DD-4D98-948C-5DEE038F3BD4}"/>
              </a:ext>
            </a:extLst>
          </p:cNvPr>
          <p:cNvPicPr>
            <a:picLocks noChangeAspect="1"/>
          </p:cNvPicPr>
          <p:nvPr/>
        </p:nvPicPr>
        <p:blipFill>
          <a:blip r:embed="rId4"/>
          <a:stretch>
            <a:fillRect/>
          </a:stretch>
        </p:blipFill>
        <p:spPr>
          <a:xfrm>
            <a:off x="971600" y="1844824"/>
            <a:ext cx="2664296" cy="1950829"/>
          </a:xfrm>
          <a:prstGeom prst="rect">
            <a:avLst/>
          </a:prstGeom>
        </p:spPr>
      </p:pic>
    </p:spTree>
    <p:extLst>
      <p:ext uri="{BB962C8B-B14F-4D97-AF65-F5344CB8AC3E}">
        <p14:creationId xmlns:p14="http://schemas.microsoft.com/office/powerpoint/2010/main" val="186577969"/>
      </p:ext>
    </p:extLst>
  </p:cSld>
  <p:clrMapOvr>
    <a:masterClrMapping/>
  </p:clrMapOvr>
</p:sld>
</file>

<file path=ppt/theme/theme1.xml><?xml version="1.0" encoding="utf-8"?>
<a:theme xmlns:a="http://schemas.openxmlformats.org/drawingml/2006/main" name="STC_Template_APR16">
  <a:themeElements>
    <a:clrScheme name="Save the Children 1">
      <a:dk1>
        <a:srgbClr val="222221"/>
      </a:dk1>
      <a:lt1>
        <a:srgbClr val="FFFFFF"/>
      </a:lt1>
      <a:dk2>
        <a:srgbClr val="F20F0E"/>
      </a:dk2>
      <a:lt2>
        <a:srgbClr val="D1CCBD"/>
      </a:lt2>
      <a:accent1>
        <a:srgbClr val="9A3324"/>
      </a:accent1>
      <a:accent2>
        <a:srgbClr val="FF4C02"/>
      </a:accent2>
      <a:accent3>
        <a:srgbClr val="F2A900"/>
      </a:accent3>
      <a:accent4>
        <a:srgbClr val="009CA6"/>
      </a:accent4>
      <a:accent5>
        <a:srgbClr val="F31512"/>
      </a:accent5>
      <a:accent6>
        <a:srgbClr val="D1CCBD"/>
      </a:accent6>
      <a:hlink>
        <a:srgbClr val="9A3324"/>
      </a:hlink>
      <a:folHlink>
        <a:srgbClr val="FF4C02"/>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dirty="0" smtClean="0">
            <a:latin typeface="Gill Sans Infant Std"/>
            <a:cs typeface="Gill Sans Infant Std"/>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defRPr sz="1500" dirty="0" smtClean="0">
            <a:latin typeface="Gill Sans Infant Std"/>
            <a:cs typeface="Gill Sans Infant Std"/>
          </a:defRPr>
        </a:defPPr>
      </a:lstStyle>
    </a:txDef>
  </a:objectDefaults>
  <a:extraClrSchemeLst/>
  <a:extLst>
    <a:ext uri="{05A4C25C-085E-4340-85A3-A5531E510DB2}">
      <thm15:themeFamily xmlns:thm15="http://schemas.microsoft.com/office/thememl/2012/main" name="PowerPoint - mal 2016.potx" id="{1964A521-7991-4974-8652-F5884B1E51B2}" vid="{3F271BF4-A2AF-4F3B-90A3-A8A0CA13D431}"/>
    </a:ext>
  </a:extLst>
</a:theme>
</file>

<file path=ppt/theme/theme2.xml><?xml version="1.0" encoding="utf-8"?>
<a:theme xmlns:a="http://schemas.openxmlformats.org/drawingml/2006/main" name="1_STC_Template_APR16">
  <a:themeElements>
    <a:clrScheme name="Save the Children 1">
      <a:dk1>
        <a:srgbClr val="222221"/>
      </a:dk1>
      <a:lt1>
        <a:srgbClr val="FFFFFF"/>
      </a:lt1>
      <a:dk2>
        <a:srgbClr val="F20F0E"/>
      </a:dk2>
      <a:lt2>
        <a:srgbClr val="D1CCBD"/>
      </a:lt2>
      <a:accent1>
        <a:srgbClr val="9A3324"/>
      </a:accent1>
      <a:accent2>
        <a:srgbClr val="FF4C02"/>
      </a:accent2>
      <a:accent3>
        <a:srgbClr val="F2A900"/>
      </a:accent3>
      <a:accent4>
        <a:srgbClr val="009CA6"/>
      </a:accent4>
      <a:accent5>
        <a:srgbClr val="F31512"/>
      </a:accent5>
      <a:accent6>
        <a:srgbClr val="D1CCBD"/>
      </a:accent6>
      <a:hlink>
        <a:srgbClr val="9A3324"/>
      </a:hlink>
      <a:folHlink>
        <a:srgbClr val="FF4C02"/>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dirty="0" smtClean="0">
            <a:latin typeface="Gill Sans Infant Std"/>
            <a:cs typeface="Gill Sans Infant Std"/>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defRPr sz="1500" dirty="0" smtClean="0">
            <a:latin typeface="Gill Sans Infant Std"/>
            <a:cs typeface="Gill Sans Infant Std"/>
          </a:defRPr>
        </a:defPPr>
      </a:lstStyle>
    </a:txDef>
  </a:objectDefaults>
  <a:extraClrSchemeLst/>
  <a:extLst>
    <a:ext uri="{05A4C25C-085E-4340-85A3-A5531E510DB2}">
      <thm15:themeFamily xmlns:thm15="http://schemas.microsoft.com/office/thememl/2012/main" name="PowerPoint - mal 2016.potx" id="{1964A521-7991-4974-8652-F5884B1E51B2}" vid="{79EB6570-ACE7-4ED3-BB80-454DFCF0112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4A56B76B38C14BB8B9D51CCD08000B" ma:contentTypeVersion="12" ma:contentTypeDescription="Create a new document." ma:contentTypeScope="" ma:versionID="78eab6b188571fd7a5288a74747a35d9">
  <xsd:schema xmlns:xsd="http://www.w3.org/2001/XMLSchema" xmlns:xs="http://www.w3.org/2001/XMLSchema" xmlns:p="http://schemas.microsoft.com/office/2006/metadata/properties" xmlns:ns3="e884366d-3dd0-4e49-92c6-cc705754066a" xmlns:ns4="34b0ff32-3ea1-4c7d-960f-c5a0e79089a1" targetNamespace="http://schemas.microsoft.com/office/2006/metadata/properties" ma:root="true" ma:fieldsID="b5642cc93ae3684c4f4bdbfcaae65f50" ns3:_="" ns4:_="">
    <xsd:import namespace="e884366d-3dd0-4e49-92c6-cc705754066a"/>
    <xsd:import namespace="34b0ff32-3ea1-4c7d-960f-c5a0e79089a1"/>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DateTaken" minOccurs="0"/>
                <xsd:element ref="ns3:MediaServiceOCR"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84366d-3dd0-4e49-92c6-cc70575406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4b0ff32-3ea1-4c7d-960f-c5a0e79089a1"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34b0ff32-3ea1-4c7d-960f-c5a0e79089a1">
      <UserInfo>
        <DisplayName>Guro Bakke Håndlykken</DisplayName>
        <AccountId>95</AccountId>
        <AccountType/>
      </UserInfo>
      <UserInfo>
        <DisplayName>Lene Moen Vik</DisplayName>
        <AccountId>259</AccountId>
        <AccountType/>
      </UserInfo>
    </SharedWithUsers>
  </documentManagement>
</p:properties>
</file>

<file path=customXml/itemProps1.xml><?xml version="1.0" encoding="utf-8"?>
<ds:datastoreItem xmlns:ds="http://schemas.openxmlformats.org/officeDocument/2006/customXml" ds:itemID="{A9B99040-7F50-4086-9B5B-38A81B5F57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84366d-3dd0-4e49-92c6-cc705754066a"/>
    <ds:schemaRef ds:uri="34b0ff32-3ea1-4c7d-960f-c5a0e79089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5DA9280-2C99-4B18-8446-5B41E0E8A2E9}">
  <ds:schemaRefs>
    <ds:schemaRef ds:uri="http://schemas.microsoft.com/sharepoint/v3/contenttype/forms"/>
  </ds:schemaRefs>
</ds:datastoreItem>
</file>

<file path=customXml/itemProps3.xml><?xml version="1.0" encoding="utf-8"?>
<ds:datastoreItem xmlns:ds="http://schemas.openxmlformats.org/officeDocument/2006/customXml" ds:itemID="{39937998-E2D0-4E83-BAF5-10CD0697E6A5}">
  <ds:schemaRefs>
    <ds:schemaRef ds:uri="http://schemas.microsoft.com/office/2006/documentManagement/types"/>
    <ds:schemaRef ds:uri="34b0ff32-3ea1-4c7d-960f-c5a0e79089a1"/>
    <ds:schemaRef ds:uri="http://www.w3.org/XML/1998/namespace"/>
    <ds:schemaRef ds:uri="http://purl.org/dc/dcmitype/"/>
    <ds:schemaRef ds:uri="http://schemas.microsoft.com/office/2006/metadata/properties"/>
    <ds:schemaRef ds:uri="http://schemas.microsoft.com/office/infopath/2007/PartnerControls"/>
    <ds:schemaRef ds:uri="http://purl.org/dc/elements/1.1/"/>
    <ds:schemaRef ds:uri="http://schemas.openxmlformats.org/package/2006/metadata/core-properties"/>
    <ds:schemaRef ds:uri="e884366d-3dd0-4e49-92c6-cc705754066a"/>
    <ds:schemaRef ds:uri="http://purl.org/dc/terms/"/>
  </ds:schemaRefs>
</ds:datastoreItem>
</file>

<file path=docProps/app.xml><?xml version="1.0" encoding="utf-8"?>
<Properties xmlns="http://schemas.openxmlformats.org/officeDocument/2006/extended-properties" xmlns:vt="http://schemas.openxmlformats.org/officeDocument/2006/docPropsVTypes">
  <Template>PowerPoint - mal 2016</Template>
  <TotalTime>5077</TotalTime>
  <Words>1426</Words>
  <Application>Microsoft Office PowerPoint</Application>
  <PresentationFormat>Skjermfremvisning (4:3)</PresentationFormat>
  <Paragraphs>203</Paragraphs>
  <Slides>14</Slides>
  <Notes>14</Notes>
  <HiddenSlides>0</HiddenSlides>
  <MMClips>0</MMClips>
  <ScaleCrop>false</ScaleCrop>
  <HeadingPairs>
    <vt:vector size="6" baseType="variant">
      <vt:variant>
        <vt:lpstr>Brukte skrifter</vt:lpstr>
      </vt:variant>
      <vt:variant>
        <vt:i4>7</vt:i4>
      </vt:variant>
      <vt:variant>
        <vt:lpstr>Tema</vt:lpstr>
      </vt:variant>
      <vt:variant>
        <vt:i4>2</vt:i4>
      </vt:variant>
      <vt:variant>
        <vt:lpstr>Lysbildetitler</vt:lpstr>
      </vt:variant>
      <vt:variant>
        <vt:i4>14</vt:i4>
      </vt:variant>
    </vt:vector>
  </HeadingPairs>
  <TitlesOfParts>
    <vt:vector size="23" baseType="lpstr">
      <vt:lpstr>Arial</vt:lpstr>
      <vt:lpstr>Calibri</vt:lpstr>
      <vt:lpstr>Gill Sans Infant MT</vt:lpstr>
      <vt:lpstr>Gill Sans Infant Std</vt:lpstr>
      <vt:lpstr>Gill Sans MT</vt:lpstr>
      <vt:lpstr>Trade Gothic LT Com Cn</vt:lpstr>
      <vt:lpstr>TradeGothic LT CondEighteen</vt:lpstr>
      <vt:lpstr>STC_Template_APR16</vt:lpstr>
      <vt:lpstr>1_STC_Template_APR16</vt:lpstr>
      <vt:lpstr>Redd Barnas undervisningsmateriell 1.-7. trinn</vt:lpstr>
      <vt:lpstr>Redd Barnas undervisningsmateriell</vt:lpstr>
      <vt:lpstr>www.reddbarna.no/skole</vt:lpstr>
      <vt:lpstr>Rettighetsslottet</vt:lpstr>
      <vt:lpstr>Det magiske klasserommet</vt:lpstr>
      <vt:lpstr>PowerPoint-presentasjon</vt:lpstr>
      <vt:lpstr>Ingen utenfor</vt:lpstr>
      <vt:lpstr>Nettvettmateriell</vt:lpstr>
      <vt:lpstr>Materiell til foreldremøtet</vt:lpstr>
      <vt:lpstr>Undervisningsmateriell om beskyttelse fra seksuelle overgrep</vt:lpstr>
      <vt:lpstr>#Jeg er her</vt:lpstr>
      <vt:lpstr>Annet materiell som kan bestilles om vold og seksuelle overgrep: </vt:lpstr>
      <vt:lpstr>PowerPoint-presentasjon</vt:lpstr>
      <vt:lpstr>Barnas valg</vt:lpstr>
    </vt:vector>
  </TitlesOfParts>
  <Company>DesignBridge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Presentasjon av Redd Barnas undervisningsmateriell</dc:title>
  <dc:creator>Maia Strand</dc:creator>
  <cp:lastModifiedBy>Emilie Forbes Holmen</cp:lastModifiedBy>
  <cp:revision>156</cp:revision>
  <cp:lastPrinted>2017-10-04T13:18:25Z</cp:lastPrinted>
  <dcterms:created xsi:type="dcterms:W3CDTF">2016-11-15T12:14:01Z</dcterms:created>
  <dcterms:modified xsi:type="dcterms:W3CDTF">2021-03-10T14:33:47Z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0x010100D64A56B76B38C14BB8B9D51CCD08000B</vt:lpwstr>
  </property>
  <property fmtid="{D5CDD505-2E9C-101B-9397-08002B2CF9AE}" pid="3" name="_dlc_DocIdItemGuid">
    <vt:lpwstr>7e6c8316-1b1a-4250-aac0-bd64b9929443</vt:lpwstr>
  </property>
  <property fmtid="{D5CDD505-2E9C-101B-9397-08002B2CF9AE}" pid="4" name="Donor">
    <vt:lpwstr/>
  </property>
  <property fmtid="{D5CDD505-2E9C-101B-9397-08002B2CF9AE}" pid="5" name="SCIPrimaryDepartment">
    <vt:lpwstr/>
  </property>
  <property fmtid="{D5CDD505-2E9C-101B-9397-08002B2CF9AE}" pid="6" name="SCITaxDocumentCategory">
    <vt:lpwstr>15;#Presentation|2d587c00-4de8-4848-a077-5c50df0b9045</vt:lpwstr>
  </property>
  <property fmtid="{D5CDD505-2E9C-101B-9397-08002B2CF9AE}" pid="7" name="SCITaxPrimaryTheme">
    <vt:lpwstr>11;#Education|ecd5e257-3904-433d-ab3c-a67bf3a6471f</vt:lpwstr>
  </property>
  <property fmtid="{D5CDD505-2E9C-101B-9397-08002B2CF9AE}" pid="8" name="SOF">
    <vt:lpwstr/>
  </property>
  <property fmtid="{D5CDD505-2E9C-101B-9397-08002B2CF9AE}" pid="9" name="SCITaxPrimaryLocation">
    <vt:lpwstr/>
  </property>
  <property fmtid="{D5CDD505-2E9C-101B-9397-08002B2CF9AE}" pid="10" name="SCITaxAssociatedLocations">
    <vt:lpwstr/>
  </property>
  <property fmtid="{D5CDD505-2E9C-101B-9397-08002B2CF9AE}" pid="11" name="Year">
    <vt:lpwstr>379;#2020|ccf75a1b-f45c-4e27-9830-393bbd2b8ae4</vt:lpwstr>
  </property>
</Properties>
</file>