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11FEA2" w14:textId="77777777" w:rsidR="009D4EBF" w:rsidRDefault="00AC2C6D">
      <w:pPr>
        <w:pStyle w:val="Brdtekst"/>
        <w:rPr>
          <w:rFonts w:ascii="Times New Roman"/>
          <w:sz w:val="36"/>
        </w:rPr>
      </w:pPr>
      <w:r>
        <w:rPr>
          <w:noProof/>
        </w:rPr>
        <mc:AlternateContent>
          <mc:Choice Requires="wpg">
            <w:drawing>
              <wp:anchor distT="0" distB="0" distL="0" distR="0" simplePos="0" relativeHeight="251658240" behindDoc="1" locked="0" layoutInCell="1" allowOverlap="1" wp14:anchorId="0D03EE36" wp14:editId="6AD64FA0">
                <wp:simplePos x="0" y="0"/>
                <wp:positionH relativeFrom="page">
                  <wp:posOffset>0</wp:posOffset>
                </wp:positionH>
                <wp:positionV relativeFrom="page">
                  <wp:posOffset>0</wp:posOffset>
                </wp:positionV>
                <wp:extent cx="7559674" cy="7853833"/>
                <wp:effectExtent l="0" t="0" r="3810" b="0"/>
                <wp:wrapNone/>
                <wp:docPr id="1"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59674" cy="7853833"/>
                          <a:chOff x="0" y="0"/>
                          <a:chExt cx="7559674" cy="7853833"/>
                        </a:xfrm>
                      </wpg:grpSpPr>
                      <pic:pic xmlns:pic="http://schemas.openxmlformats.org/drawingml/2006/picture">
                        <pic:nvPicPr>
                          <pic:cNvPr id="3" name="Image 3" descr="V:\Design Bridge\3996_Save the Children templates\Assets\red circle top.png"/>
                          <pic:cNvPicPr/>
                        </pic:nvPicPr>
                        <pic:blipFill>
                          <a:blip r:embed="rId8" cstate="print"/>
                          <a:stretch>
                            <a:fillRect/>
                          </a:stretch>
                        </pic:blipFill>
                        <pic:spPr>
                          <a:xfrm>
                            <a:off x="5429250" y="0"/>
                            <a:ext cx="2130424" cy="6160642"/>
                          </a:xfrm>
                          <a:prstGeom prst="rect">
                            <a:avLst/>
                          </a:prstGeom>
                        </pic:spPr>
                      </pic:pic>
                      <pic:pic xmlns:pic="http://schemas.openxmlformats.org/drawingml/2006/picture">
                        <pic:nvPicPr>
                          <pic:cNvPr id="2" name="Image 2" descr="V:\Design Bridge\3996_Save the Children templates\Assets\red circle bottom.png"/>
                          <pic:cNvPicPr/>
                        </pic:nvPicPr>
                        <pic:blipFill>
                          <a:blip r:embed="rId9" cstate="print"/>
                          <a:stretch>
                            <a:fillRect/>
                          </a:stretch>
                        </pic:blipFill>
                        <pic:spPr>
                          <a:xfrm>
                            <a:off x="0" y="6033515"/>
                            <a:ext cx="5914136" cy="1820318"/>
                          </a:xfrm>
                          <a:prstGeom prst="rect">
                            <a:avLst/>
                          </a:prstGeom>
                        </pic:spPr>
                      </pic:pic>
                    </wpg:wgp>
                  </a:graphicData>
                </a:graphic>
              </wp:anchor>
            </w:drawing>
          </mc:Choice>
          <mc:Fallback>
            <w:pict>
              <v:group w14:anchorId="4D41BC72" id="Group 1" o:spid="_x0000_s1026" style="position:absolute;margin-left:0;margin-top:0;width:595.25pt;height:618.4pt;z-index:-251658240;mso-wrap-distance-left:0;mso-wrap-distance-right:0;mso-position-horizontal-relative:page;mso-position-vertical-relative:page" coordsize="75596,7853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CujRsAIAAMwHAAAOAAAAZHJzL2Uyb0RvYy54bWzUVW1r2zAQ/j7YfxD+&#10;3vgtdhPTpGzLWgplK+u2T4GhyGdb1HpBUl7673ey3bRLBh2lg+2DxZ0lnZ577tHp7HwnWrIBY7mS&#10;syAeRQEByVTJZT0Lvn29OJkExDoqS9oqCbPgHmxwPn/75myrC0hUo9oSDMEg0hZbPQsa53QRhpY1&#10;IKgdKQ0SJytlBHXomjosDd1idNGGSRTl4VaZUhvFwFr8u+gng3kXv6qAuc9VZcGRdhYgNteNphtX&#10;fgznZ7SoDdUNZwMM+gIUgnKJh+5DLaijZG34USjBmVFWVW7ElAhVVXEGXQ6YTRwdZHNp1Fp3udTF&#10;ttZ7mpDaA55eHJZ92lwafatvTI8ezWvF7izyEm51XTyd9379uHhXGeE3YRJk1zF6v2cUdo4w/Hma&#10;ZdP8dBwQhnOnkyydpGnPOWuwMEf7WPPxmZ0hLfqDO3h7OJqzAr+BIrSOKHpeSrjLrQ0EQxDxRzEE&#10;NXdrfYLV1NTxFW+5u++UiXXzoOTmhjPPrneQzRtDeDkL0oBIKvBCXAlaA0G3BMtQmN+L5QIsryV5&#10;b3hZwzKdTvMft3QDxDVAPjS8LQ1I4kDoljqwy3cW9W2XBkrCuGEtLlR6pGXtiX441WPwNT2CtGq5&#10;vuBt6yvp7SF5RHIgsd/w18t3odhagHT9fTSAqLAZ2IZrGxBTgFgBJmyuyhhlgL3AYdbacOl6IVhn&#10;wLHGn18hji94ZT1QWuwnOtCPOH0KdhDsgQazcTJNMrznx0pM4jQaJ4MS8ziP8nHiAez1RAttrLsE&#10;JYg3EDEiwSLSgm6u7YDpYcnAZA+jw4eoerbR+G9UmPyqQnRfUYUr5ZwS/6IQMc+/LMRegnmUplmc&#10;9Tp/aInZNB7Had63xHiSRGk8eXUhds0Rn4xO38Pz5t+kpz7aTx/h+U8AAAD//wMAUEsDBAoAAAAA&#10;AAAAIQBwFDV7SZ4AAEmeAAAUAAAAZHJzL21lZGlhL2ltYWdlMS5wbmeJUE5HDQoaCgAAAA1JSERS&#10;AAAB5QAABcwIBgAAAB/clI8AAAAGYktHRAD/AP8A/6C9p5MAAAAJcEhZcwAADsQAAA7EAZUrDhsA&#10;ACAASURBVHic7N15lGV1ee//53m++5yaq7rm6q6em4aWBhroFroZBBQVRERiuImJSTQxv9ybxHsz&#10;mJibeCNmUKMm0WhUVATBIdgQx4CKMhlUhlZAGZseqrqquuahazzn7O/z/P5gEIFuqrvOOd9z9vm8&#10;1mItF0uoN8PqD/ucvb+bn6D69uau9qtU7NJIoogAoKyZmZKPP/yzwZ73nG+2ELoHABZPNtr0yOyh&#10;6T9iTx/VXC4TOggAloaZxbvozzd3rfvDnczp0D0AsHhsZk//L04Pt6/5PZfiD7JE9WGzAGCpVP2g&#10;mr21Y2Dfd0K3AMDiyLP/yyx7YKTns+r1TyznDwZsAoB8YOl0ph/pa1+5MXQKACzOL66Un/09LAfb&#10;Vp6bSlX9szjeGiYLAPJBzcw0vm9+zt68erJnb+geADgyecHvMdPlo313ZXLzv6E+fiBAEwDkiTAz&#10;sTu9upbf+zAzvpYCKHEvHGUiIjPrHh3YPTM3f7n38U2aU9zBCVCmnEgkJm/sXLHmD4iZQ/cAwOG9&#10;8OPr5znATS3VXa3vYuN3SEpqitQFAHlmPh7zpn/acbDn+tAtAPDiXnKUn/p/cXqoa+1fRSLvYpHa&#10;wmcBQL6pman6AfN2RefQ/h+F7gGAF3rxj6+fzyzbObj/fd77P1If749VF7HkAFBKhJmZpdNF/N6+&#10;2pUrQ/cAwAstbpSJiMziO4d6vpSN4//pvA0WsAkACsSJREZyXtWy9EeJGSf4AZSYxX18/Ut/BMtY&#10;S9cmStd8wYudjKM5AcqPqWZV/b8+PNhzJY7iBCgdi79SfoaZto4PPpbLzP0WmdyCj7IByo8xp4jc&#10;75zYvup/4I5sgNJx9FfKz/6RzLvr69sa69v+LRVFv57fLAAotNhM2XzvQi5+9arhA0+G7gGAY7lS&#10;foaZbZyeHtk7uP93fZz7UE5z03nsAoACi5iF2a2uidxN+5d1rQ3dAwBLGeWn7SBaGJ6b+IAY/a2q&#10;n8tHFAAUhzALsXtZbV313w9wQ1voHoBKd+wfX7/gz8TRUMuqC7jK3UAsyyIRfE8FUCa86izF+jft&#10;Q/s+GroFoJIt+Ur5WWbxDeMH7ooz9ntE9Hje/rwAUHDMXMsR/fVgW/eloVsAKln+rpSftos5tap9&#10;xcujVPqjJNG2vP7JAaBgzEzJdF8mt/A7K4YH7g7dA1CJ8j7KT/1ZWQ40tq+vqa//rBKfG4nk74oc&#10;AArGVHNmeqtNzby9fXYE71UHKLLCjKWZrjo0si+ej/+ITf9TNY4L8nMAIK9YJGUs51lj/V8Scyp0&#10;D0ClKdwVrJnvmjjwyOzU7DvI08c1zmUL9rMAIG9EpI5I3ja8fM07Q7cAVJrCfqxsZmvnRoYmhkbf&#10;R8YfNzwyBVDymIjEcaMw/eFg1+pLmRlfPwEUSWG+U37BT2F+gKipu23NWyVyf8WRdBb+hwLAUqhq&#10;bEo/XvDZt+HEL4DiKM5/AZvZqWaTT472XJWl+C/M+5Gi/FwAOGYiEhHbGbUSfXQXvl8GKIqifiy1&#10;w2x+/2DvjbGnP1NvPcX82QBw9JxzaYrk/NUr1v7dLuba0D0ASVecj69f8FM5PdSx7jwXyfuV7fSI&#10;cfoXQKnyZqYa94vyO9uH9n+FgvyiAVAZwowyERFzNNjSuZWrqq9ndsfhWE6A0qVmykaP5PzMq7oG&#10;B4dD9wAkVbi7Ks3iT40P7eK53P8Q0+/7OM4FawGAIxJmMbITnNR88bHa1StC9wAkVbgr5WcL2O1v&#10;6Tq+rqbmvWT2K04iFzYIAA5HTec09p/RoZ6/6TKbDd0DkDThnz8082vHBx/Lzk3+uRF9I8YVM0AJ&#10;4xph92vp5SvfELoEIInCXyk/g5kH6+rapaH9/zLJ21wkTaGTAOCFzMyT6qPZbO53l48euC90D0CS&#10;hL9SfoaZdc3OjsxMj3yATT8eq5bIfy0AwHMxszPml0k6+uTgsq61oXsAkqR0RpmIyMzWz8wMuax8&#10;iLz+Vez9pC+ZS3kAeIaIOGHZ5Gpr3/UYtzWE7gFIitIa5ac1j++Zmho69ClS///MbDB0DwC8EDPX&#10;CvEbWjvqfj10C0BSlM53yi/iYeb6zq7Vb2SJPs0iNaF7AOCXqZmxWk8uk/n1rrG+e0L3AJS7kh5l&#10;IiJirh7sXPdqIf4wOzrOiZTk1T1ApVLV2Mzus9mZ3+qYGt4TugegnJX+wJkt9A/t+77Fub8kb0+E&#10;zgGAX8YikTFtlvr6/004HxtgSUr/SvkZzG60bfWpPsU3CLv1DsdyApQUNR3N5eI/XT7U84XQLQDl&#10;qvSvlJ9h5tvWtD9EPn4Lk90Vq2roJAB4DuPWSKK/G1m+7hWhUwDKVfmMMhHR/ffnOoe7dvmF7F+x&#10;2Z2hcwDgF0SYWaibTP6mr7F9Y+gegHJUXqNMRGT35zrH+n48Nzf3e7H3t8Tex6GTAOApIpJmR9tT&#10;dQ1v38mcDt0DUG7Kb5Sfds3U0AFbyL2Lhb7qcfoXQClpYNO3nNu55i3EjHs/AI5C+dzo9SJ2Mrvz&#10;G9rWc13D/5XIvS10DwA8Rc2MVPd6n/mDzqH+74fuASgXZT3Kz+hta1tRk67/Wyb32+JwyAhAKVDV&#10;DJl+zy1M/WHz+Hhv6B6AclC2H18/1z1jY0M2O/chM73a4ztmgNLAnFai7T697PdDpwCUi0RcKRMR&#10;ETPvrevoaKir/f9Y+N0SOdxkAhCYmpmp73dK72wZ3HdD6B6AUpecUX7a/rqOrvqG+j8kZ+8QiZaF&#10;7gGodGpm5u2JNPNvNg08uSt0D0ApS8TH18+1dm5kSKdnPmExf0i9zoTuAah0wswktjKr8Z8cbGho&#10;D90DUMoSN8pkZh2zw4NRjv/d+9xfxF6n8MgUQFhOXJ1E7qJ0fftbQrcAlLLkjfLTmsf3TOlc7ibR&#10;+H3idTR0D0ClM6NWJXvHyPK1r8PzywAvLrGjTES0YmZwdG6BPmNe3x3HMYYZICARYRZZqUJ/3bes&#10;+5TQPQClKNGjbGa2erJngkZnv+zM/iL2/iA+ygYIR0RSjtzJ1dXR2x9mrg/dA1BqEj3Kz2iz0elo&#10;wb5Osf9HNhoM3QNQ4RqU+I0tXWt/M3QIQKlJ3CNRR7KLuXZtx8rXWpT6VxG3JnQPQKVSMyWzx3PZ&#10;7P9aPnIAb3wDeFpFXCk/Y6vZ3Mjw/Pco9u/2Pt4XugegUgmzENF6l4r+cqy2dWXoHoBSUVGjTES0&#10;yUanR4dnv24xvcdi3RO6B6BiMaWZaas21b91J7MLnQNQCirq4+vnuoW5amv7ygtclP4IOzkhdA9A&#10;JVJVU9UnY+U/WjG099bQPQChVewoExERd9SPdNa+XthdyRGGGSAEM/Vk+kAmk3nLitGBx0L3AIRU&#10;cR9f/xIbnhkY6vmmp/jdsfpHQ+cAVCJmcUayMUpX/Z/+xsbW0D0AIVX2KBPRFrPZjsHeb8TzuT+N&#10;c/5RPMcMUHws0sgsr6uqa7s4dAtASBU/ykREZJadmMjcrWTvJSJcMQMUGT/1W7cRv2O4o/vU0D0A&#10;oWCUn7bZhmf2De3/Bvn4L83rA6F7ACqNiDgW2sKpqvcfqG3tDt0DEAJG+Tl2mM0/PNT7fc1l/kbj&#10;+CF8lA1QXCxSRURbq5sa334tc3XoHoBiwyg/z/lmCwOj/Xeq178To4dC9wBUkqdeHcUtZPzG17Wv&#10;ekXgHICiwyi/iC1ms3eO9H4z9vGfm9f7QvcAVBIn4tjxZpbUOx+s7+oI3QNQTBjlw7jCLJsd7v2h&#10;ef1H84orZoAiEpEUOzpzZX3NlQ8y14XuASgWjPIRrDKb7x/e/z0f+/eq97j5C6CouN6YL+zqWHMZ&#10;juGESoFRfglbzGY7Vrd9Mxvn/kp9/LPQPQCVgoWFhFenWH5nR03L8tA9AMWAUV6M++/PHRqZ/6F5&#10;e79XxXPMAEXARCQiVerkzKrGxr95mDvqQzcBFBpGeZE22ej08PDcNx3Le8wrrpgBikSEm9jJpe2d&#10;NW+9kjkK3QNQSJX9QopjcAtz1WmtK14jqfQHWeQEJ8KhmwCSTlVjU7pP1f9Z59D+H4fuASgUXCkf&#10;pYvNMtNjC3d6ovcR0eOhewAqgYhELHyiMP/ObubG0D0AhYJRPgYbbezQwOD+m2KN/5+qfyR0D0BF&#10;YGo0kTc0da79g9ApAIWCj6+XYJC5LupYcxk5ea8xb8BH2QCFp6qPko//uG2o93bCL2CQMLhSXoIu&#10;s9m5arvF+/jDpHQgdA9AhVhN5N7eV9OCl1ZA4mCUl2h1T89EdvjAdWTZd5n6faF7ABKPudaEzqlq&#10;aHxT6BSAfMMo58Eqs/n0gnzHcvoh7z2umAEKSJiZmFca02+Pta46I3QPQD5hlPOkabJnIjs/tpN8&#10;/BGN46HQPQBJ5kTYCW+2KHpPz7KudaF7APIFo5xHK6anR4eHD3zaNH63eQwzQCGZSFqdnFZbU/Wb&#10;d+Ddy5AQGOU822w2Mz2b/aaP/UcUwwxQMMLMwtQhwm84qXPN9tA9APmAUS6A9bPDwzS7cK15+1gc&#10;+4nQPQBJJSKOyJ1kwn+8t76zM3QPwFJhlAvBzDpmhwcXhic+Sd6/X71OelU8TwlQACxSwyyvbGys&#10;fRfhbGwocxjlAlpFhyY0m9lppFcz2XToHoCkYqJGJnnlaMeqS4gZv65B2cK/vIVkZl1TQz0z8wsf&#10;M9WrVONM6CSARBJxyrRRiX+jp7YNH2ND2cIoF5qZrZs42BMvZP5dVT8Zx34OH2UD5BcTkROpdVF0&#10;Xm1j/e/hFY9QrjDKRbJ8cvCAZvRqNr2RzXzoHoBEEukkkTf/cee6i4kZZ9FD2cEoF4uZdk30PZKL&#10;s+9Xts/H6jV0EkDSMBEJ0Voi/Z3h9vb1oXsAjhZGuZjMdMXowGMWxx8VpRtMPb5jBsg3kVoVdyZz&#10;7WW4GxvKDUY5gM7hvsfU+4+b8a2hWwCSholImJaTc7822LrmnNA9AEcDoxyCWa5jpPfH3mf+UVW/&#10;HToHIGlExLHQVlfF79pbX4+7saFsYJRDMdPO4f5740zmn7z3t6v3cegkgCQRFickW5oa2t6+i7k2&#10;dA/AYmCUQzLTfWP996jXjxnRA6FzAJJGidqV5OIVbStfHroFYDEwyoHtMJvvHO75mnr7Bx/r43iG&#10;GSB/nEjEIqdHqdRbcdMXlAOMcikws77h/beq+veS2SOqiselAPJEhGuE+TXDnWv+gpjToXsAjgSj&#10;XCK2ms2lc+5mi/2nzGgwdA9AkijRchF602jHinNDtwAcCUa5hDSP75k6MNL7Ofb+71X9MD7KBsgP&#10;J8LM0Qbj9K/u4fqO0D0Ah4NRLjFbzebi2YX/pJz/Z1MbwDAD5IcyNZnIKxu62i8O3QJwOBjlErR8&#10;dmhkTme/wKxfYrJc6B6AJHDMLEwbWPmtfc0rt4TuAXgxGOUSZGa2enR0YCEz/VFT/VdTxbuYAfJA&#10;RJxEvK22uuodU8vWNIfuAXg+jHIJWzU21p/N5a5Rsy+p6kzoHoAkMKLamHXHQg1dglc8QqnBKJe4&#10;7rGBJ3I5/2lSwznZAHkgIuKYNziWy3+/uXl56B6A58IolzozWzHS8xOv2Q+qj7+FN0sBLB2LqyKW&#10;V6RTDf/rAHNN6B6AZ2CUy8Rdw/335XLxh83TneoV52QDLBGLtFkqemN156o3EDOH7gEgwiiXjSvM&#10;/FWjfXer6lVG9CgelQJYGiYip7SWyV3R37BiY+geACKMclm50izeNdLzX15z/0BmD3n1OI4TYCmc&#10;1JiTl1fXpC7B2dhQCjDKZeZis8zQ0IH/MrN/JeLHcMUMcOz4qd+6Sdzlw+2rzwzdA4BRLkNbzGbn&#10;Bie+bl6vY6Kx0D0A5UxEnAntkIj/5NHGxtbQPVDZMMplaq1NTk7PzF9jsX1EveIFFgBLICIRs9va&#10;Wt385t3MVaF7oHJhlMvYhpnB4YV46lozvdZ7nQjdA1DOjKhbxF3c1L52U+gWqFwY5TK3amys32f8&#10;F4T8t9THeIYZ4BiJSJocv1zE3rQT712GQDDKCdA1ceARPx//Mxn9pyqGGeBYsUi7Ofcr53eufWPo&#10;FqhMGOUkMLOOib4H42z8Ea/0Xe+9D50EUI6evht7ExO/baBtBT7GhqLDKCfID8b7HnDmP0PE93kz&#10;PCoFcAz4qbuxT4rS6cuJuTZ0D1QWjHKCXGGWbRs6cKsT+Rc2+2noHoByxETEzF1C8tqRtlVbQ/dA&#10;ZcEoJ43ZQkv/k/9Jsf9nrx6HiwAcg6cekZIzOXK//SO8sAKKCKOcRGY+Ozf2XfZ2LZv1h84BKEcs&#10;XE0iF27oXP17xNtSoXugMmCUE2rF9PRoPDNyjZm/PlZ/KHQPQDliom5xfOlo6/CW0C1QGTDKCdY1&#10;MzPMU7MfF+OrveoMPscGODoskiJzp5hzr3uYuT50DyQfRjnh2ubHDlrOX8/mbyb1eIYZ4CgZUwcJ&#10;XbSyY9320C2QfBjlpDOz9tGehzS2jxrxHaFzAMqNExEW2RZH9rtD9Z2doXsg2TDKlcDMdwz3/FBN&#10;/8W83mWqcegkgHIiIikjOdc1VP8W4QhOKCCMcgXZc3D/D2Iff0ZNH8HhIgBHx4g6zdyFg53dp4Vu&#10;geTCKFeQHWbzncO9N7LGX2DT0dA9AOVERFImdDpR+nW4WoZCwShXGrOF/qG+T5DaB9XrQVwuAywO&#10;E1HkXHskfOlo57rXEjOHboLkwShXoC1msy4jXyHVG9T7ydA9AGWF6WRie1t/Q9vG0CmQPBjlCtU8&#10;vqd3Pjt/NZF9H98vAyyeiEQkckZVff3lu5mrQvdAsmCUK9iq8cGfq8/+M3n/LfWKZ5gBFs06iOj8&#10;hs7uU0OXQLJglCvcXcMD95q3T5Dpvap4DzPAYoi4FJGcEWn0up3MLnQPJAdGucJdYeanRnpuJ9Yv&#10;mNE+fI4NsDjipIVS7o3nda27HDd9Qb5glIE2mmVGD85+Wb1+Qr32hO4BKBdMdKIwvXm4ceWG0C2Q&#10;DBhlICKiTTY6Hc+PXyem15jqUOgegLIgEhnRaVQlFxNzdegcKH8YZXhW96FDYwtx9sumerOpzobu&#10;ASh1TETMtJIjvnCoo/v40D1Q/jDK8Eu6Rwd2q8/+m1r8HVWfDd0DUOpEXIpFznYuetMduFqGJcIo&#10;wy8zs46RgQdzMf2Lqd3pTTV0EkCpY3atRu6y49pXvz50C5Q3jDK8kJnNjvTer6qfJ6Wf43ARgCN7&#10;6tZr25QWeWPvsjXrA+dAGcMow4vaaJaZGJ79hmn8RVbtD90DUPJE0iyyraaKXokXVsCxwijDYW2y&#10;0elPDPX+i5l92nsdx+UywOE5Zmam45j5tb3t7atC90B5wijDEV1pFs/P+S8Z2Y2q/lDoHoBSJiKO&#10;nDuvxtX95o+Ya0L3QPnBKMNLWn3owD6fjT/DxD8K3QJQ6lik3URef1zXmgtCt0D5wSjDSzPT5aO9&#10;9/s4/rB6f5eq4oxsgMPgp37bROwu6a1tWxG6B8oLRhkWrXO493ZT/SSp/cwrHpUCOBxmqjPSHdVN&#10;dWcRM36dhUXDvyyweGZ+bKjnv0zpRibCUZwAhyEswiSbieSivXUd7aF7oHxglOGobDKbzs2NXEXq&#10;v4IbvwAOzzlJO5GLGxtq3kK8LRW6B8oDRhmO2orp6dGFOP53b3STV50O3QNQqlhkBbN7/UD7xJmh&#10;W6A8YJThmKwc7X9ScrlrRe0+3PgFcARsm9NRfFF/Y2Nr6BQofRhlODZm1j7a90NRvdqMHsFRnAAv&#10;Tolb1eQVVNN8WugWKH0YZTh2ZvHocM9NTPxxMX0ydA5AKXIi4kROr2J5HbVsaArdA6UNowxLstEs&#10;k5rL7cx5vzP2fhiXywAvxCJ15OTyoZT+OjFz6B4oXRhlWLKmyZ4JjXPXO6LbSHU+dA9ASWJaLWIX&#10;Dzav3Bw6BUoXRhnyYsXYwcfjhdn3ken3TDUO3QNQaphFiOUUl5ZXPshcF7oHShNGGfLDzDrHh37m&#10;Y/uEquKObIDnYSJiptXEdEFrR/eG0D1QmjDKkFcjIz3/TUz/QUS9oVsASo2Ic8LR2VWUfv0dzNWh&#10;e6D0YJQhrzabzUQL8nmKc9809ThYBOD5nLSTozdsxluk4EVglCHvmsf3TM3MjL0/5+0GrzqDO7IB&#10;foGJiJi3GPMb8BYpeD6MMhTE2rm5obRmryFvd6tqNnQPQElhriLmM2qaGs8m5ih0DpQOjDIUhpm1&#10;jAz8iM1fz0R7QucAlBLHzGJyoqpdsLeuDsdvwrMwylA4ZtY23HuDqf+sV+1VHMUJ8CxxXO0ieU1D&#10;fevridmF7oHSgFGGwjKLx2fGriP1Xyaz0dA5AKXEmNebRG8caFu9JXQLlAaMMhTcCdPTo3E2c516&#10;vdt7fL8M8AzHzMK03UXR6x7mjvrQPRAeRhmKYvnYwUc01o+J0T048QvgF5ioKc22o709dQrOxQaM&#10;MhRN11jvHezsY4pXPQI8i0VSnvjlROlzbiFKh+6BsDDKUDxmqv37vi1ed5raQawywFPESbuk5PUv&#10;71xzVugWCAujDEXVZjY9k5n/oqjeSapzoXsASgWTnWFiv7q/rqMrdAuEg1GGolszObjP5nLvMaPb&#10;8eIKgKewuCpmd15dQ+35eESqcmGUIYj2Q327Te1TbPQTDDPAU9h4jRi/YrCpc3XoFggDowzBDA/t&#10;u8NMv8LM/aFbAEqCk3qN+Nx0fcO20CkQBkYZgtlsNjM6uP8qjfV29bYQugcgtKdeViGbcz6+uK+2&#10;dWXoHig+jDIEtclsOs7Mv0ct9zVVnQ/dAxCaY2YReX3U2PhmvHO58mCUIbjlk4O9pvY5Uv8TVY+D&#10;RQCY25zwKzd1rsXxmxUGowzhmVnn8IHbmPQmNTy/DOCYmZlOijg+Z3dra2PoHigejDKUBjNvgwc+&#10;64hvINOx0DkAoZnRck/uvPp03fGhW6B4MMpQMtrMpmWBP0ax/7apnw3dAxCSc86JuHOdpS68hbkq&#10;dA8UB0YZSkrz+J7ejMnn1fjneH4ZKp0TWSZil25tX3UeXlZRGTDKUHIeHN53l5n/PBH1hm4BCI2Z&#10;t4i4i4Zr2ztDt0DhYZSh5FxslnlksOcaNf2Smo6E7gEISZlrTXg7N9aeTsz4NTvh8A8YStL5Zgup&#10;halPW6y3eu9ncEc2VCrHzMa0WcnOGaivbwndA4WFUYaS1TIx0ZeN9XOm9piqYpehYkXiGiOOLkpX&#10;NePVjgmHUYaSZWbaPdZ7W5XoZ4Rof+gegJBU+FRKRa8fw/GbiYZRhtJmZk0He6/23r4Qqx9WM1wx&#10;Q0VyzExMr6TGhlfvZE6H7oHCwChD6TPzpLnrXEx3sNlc6ByAUIy4W1lecUHrinWhW6AwMMpQFjqG&#10;DzzpTa9Roz24WoZK5ZxUk/CZ3qVOJ2YXugfyD6MMZaNjpOe7pvGn1awHwwyVSoyOcywXDDZ1rgrd&#10;AvmHUYbyYaY61Hut0/g/yAznY0NFYicpcnYZVacuuZI5Ct0D+YVRhrLSZTaby+gXfaz3qteF0D0A&#10;IYhEHc6lXv37bStODt0C+YVRhrLTNdH3MJG/Stnw/TJULDY6vdqlzyHm+tAtkD8YZSg/T71/+Wby&#10;/ipS6wudAxAGLzfms8Y7V64NXQL5g1GG8mQWp7LT1xnpN7zXCVwuQ6URJxExn+NNtuNO7OTAKEPZ&#10;ah4fn2Jy16jSz0w1F7oHoNiMqZucu3R0+YZTQ7dAfmCUoay1HdzzEzL/KSbqCd0CUGxOhIXpItH4&#10;0geZ60L3wNJhlKG8mVnncM9/aKzXe69DuPELKo0Sp7y4szvaVm4lZg7dA0uDUYbyZ2Yul72GVL/H&#10;ZrOhcwCKyYkwE53kODpzPzU1he6BpcEoQyK0jPcfUPOf997vVVUN3QNQTOKkiyM5t35524bQLbA0&#10;GGVIjM7hA7c54quNrR8fY0OlYaZzvMXn72KuDd0Cxw6jDMlh5n82tP/TEusNbDYROgegmESkWUQu&#10;7+5cvT10Cxw7jDIkyvlmC5TLfC42u1dVM6F7AIqJiU4V4Qv6GxtbQ7fAscEoQ+K0jg8+kRL6HBHh&#10;tC+oKEZUw8TbLd14MjHj1/cyhH9okDxmvqV/39fU/BfVdCR0DkCxOHHCxKelhbc9RoTnlssQRhmS&#10;ySw3crDnQ5azb3vVGdz1BZVCnGvlVPrVzR1rTgrdAkcPowyJtdlsxnP2c2T+YVONQ/cAFI+dQ2IX&#10;TrRswHPLZQajDInWNdR/lyf3NSIeC90CUCxOXK2Ie8NCld8RugWODkYZks1Mx+Lpj5PpLaY6EzoH&#10;oGiMN7LR2XvrOztDp8DiYZQh8TYPD8/kMvMf9EQ/wmNSUDHYGpzQ9pqa9Ak4E7t8YJShIiwfH3ws&#10;FcfXmfp+r4r7viDxnDghkjMicacTUVXoHlgcjDJUBjOjXPRNYr6FiQ+FzgEoBudcIzl5w0DbqpeH&#10;boHFwShDxWge3zM1NzX8j+TjH6tqNnQPQDEI01lpJxdOLVvTHLoFXhpGGSrKmtnZg0TxB9j0MTW8&#10;TQqSj8VVkeNXLVTFp+O75dKHUYaKMz/Uf48a3WhGI/hyGSoBE59AlNo+UL8cZ2KXOIwyVJxVZvN2&#10;aPgzRvFjZjhUBJJPiVvY8ZlcH60N3QJHhlGGitQxOzuYy9Ffm/qH8TE2JJ0TERE5S0i2EXM6dA8c&#10;HkYZKlb3cM8PRe2zqnpQDY9JQbIJS2vE8qsD7atxJ3YJwyhDRZuaGdspxj8govnQLQCFZkTnpVhf&#10;NdHSgjOxSxRGGSra+pmZoVyc+xSp7Vc1fIwNiWbMjqLU2bmo4SS8b7k04R8KVLzlo30/MLKPENlQ&#10;6BaAQnIizEQnG9u2ieb1DaF74IUwygBm2n5w/7Vxzr4Re38IXy5Dkom45c5FZ2Uouyp0C7wQRhmA&#10;iMgsZzr/WTF6mFRzoXMAColZznep1HbciV16MMoAT7tqbPABT3odEeHdy5BoytROEV0y0rZmc+gW&#10;+GUYZYCnXWkWdw72fCY2f2tsOouPsSGpHDOz8QXk+NxdzLWhe+AXMMoAz2XmfTb70RnIPgAAIABJ&#10;REFUPjK7z/DSCkg0q2OzszrbuzcyzsQuGRhlgOdZMXbwCTb/RVUdUrx7GRLKmJ06Ob2ao823433L&#10;JQOjDPB8Zjo7N3WjEN/NjENFIJmefjxqPQudtWVZV2foHngKRhngRaydnJyk2cyVqvpzVby0ApLJ&#10;OedM3KVxVepMHCZSGvAPAeAw2g71Py6x/ZOSDeIzbEgqI1pF7C7qa+veELoFMMoARzSdnbyNzb7l&#10;1R8K3QJQCE6EheX8anFn3MKM75YDwygDHMHayclJm7OrWGlAzXDBDIlkTMvZ8Y6zVq/uDt1S6TDK&#10;AC+hY3L/A2b6QTMbwipDEolItZKcmZnWjTuZXeieSoZRBliEjqGez0usN3nV6dAtAIXATCdZlZxx&#10;UkPDstAtlQyjDLAYZrqQsavJ7OeKs7EhgURctRP3ptb6ZVtDt1QyjDLAInVP9TzAFH/FmKZCtwAU&#10;gojbwubOP9jQ0B66pVJhlAEWy8z6Dx66lmO9U9UWQucAFATz+VLVcgrhu+UgMMoAR+FUm5x0mYU/&#10;994e92oaugcg74SP50i29uO75SAwygBHqXly8ACz/zSpDuMxKUgebmHHO1LVLatCl1QijDLA0TLT&#10;sUOzXyXTe9goEzoHIJ8cMwvR2cJ2EjFHoXsqDUYZ4Bi8bHbk4ELOv0/JxkK3AOSbEreRk8uH27s3&#10;h26pNBhlgGO0auzAvabxR2KNR/ExNiSJE2EzuUjJnbuLuTZ0TyXBKAMswcTM+LVifBvhY2xIGqEa&#10;l3avWNmxEi+qKCKMMsASnDA9PWqWvZYsHlBT3I0NieFEWIi3CLvNP2KuCd1TKTDKAEs0Odh/Gxl/&#10;g4nmQrcA5JOZrWGyl3c2r8dhIkWCUQZYoo1mmfm58b9X0wdVNQ7dA5AvIq6KJLqwLhUfH7qlUmCU&#10;AfJg1dTUuOXifyC84hESRpyc4pw79/GGFW2hWyoBRhkgT8ZH+u5m1W+a2WzoFoB8MqJfaa5JbyNm&#10;bEaB4W8wQJ5sMpvO5eY/KUYjuFqGZOENJLJjqK4D3y0XGEYZII+6xgcfjs1/0MyPYZUhKYypmpm3&#10;U11qHeNquaDwNxcgz/oGe64mpW+R2nzoFoB8iESYmbYQpU86SITHowoIowyQZ1vNcpzz/26qe1TN&#10;h+4ByAdj6hBn52nrcryoooAwygAF0DN24EFTu5EIV8uQDE6EmeRi56q37WROh+5JKowyQAFsNcvF&#10;cwufMLKH1RRXy5AI4qTVRfS6c1rW4OjNAsEoAxTI8umDI3Fm/o/V6xDuxoakUKJXWORPvYW5KnRL&#10;EmGUAQpo+djgT5nsC2o6E7oFIB/EqDWS6IxTl3V1hW5JIowyQCGZ+YXMwvWitFsNN31B+TPmKmY+&#10;g6JoLQ4TyT/8DQUosFXjgz83tuvMDFfLUPacCAvTadWR2zyIx6PyDqMMUAQDB/d/ltVuU9Vs6BaA&#10;pWJxNTHLr1Lnys2hW5IGowxQBFvMZnM0/2417VEzvHcZyh4TneNItj/MXB+6JUkwygBFsnxwcDcb&#10;fUHNz+BWbCh34lxKJLqwo23NRmLm0D1JgVEGKBaznJ+fv97F9oQpnl2G8mdEpxjzyYNEtaFbkgKj&#10;DFBEXZOD+4z474kIr3eEsmem3cS2dX5ZF961nCcYZYAiaxva9w1S3enVFkK3ACyFi6JInJxXXR2t&#10;Dd2SFBhlgAC8zv0bmT5ueHYZyh6fmLJo+4GmppbQJUmAUQYIoGt4+OdidpMZXlgB5U2cpEj4t2tS&#10;DVtCtyQBRhkgADPT+ancNUyMq2Uoe8a8yVy049HGxtbQLeUOowwQyMq5vr5cZuGd3mw6dAvAUhgR&#10;s+Nz2uub1+LxqKXBKAME1DXad4eZfjH2ipu+oGxFIkwkJ5Knl+HxqKXBKAMExnPZzzLpbpz0BeXM&#10;yLo98cvxeNTSYJQBAuuYGvgZeb2RjXAuNpQt51wkzr22pqpqfeiWcoZRBgjNzKcz9DEl/wSulqGc&#10;OScnOOZzBhpW4Gr5GGGUAUpA02TPRKwL7yDzo2qGo7GhbLHIr6bq3Wbc8HVsMMoAJWL54ODdpvQV&#10;NsuFbgE4ZmYbvJczHm1owGEixwCjDFAqzDzn4uvI+/24WoZyZcw1LpLtLTU13bhaPnoYZYAS0jPW&#10;94AX+QrhahnKlBMRZj6NrXrjHURVoXvKDUYZoIRsNcvtObjvfaS4WobyJeLWOefOWN/aio+wjxJG&#10;GaDE7DCbj83+nM2PGYYZypQyXZaOqk/AR9hHB6MMUIL6h3pvU5OblSwO3QJwTJg3Ok6ds7seh4kc&#10;DYwyQAnaajbns/5aVR3Bx9hQjpyIOOZLamtkI66WFw+jDFCi+sd6/pu93Uh4ixSUKc+2IeXclon1&#10;6xtDt5QLjDJAidpqlhsf7nm3N9qLq2UoT9JiFJ0xM51tD11SLjDKACVsk9l0SvVvnbdDoVsAjpYT&#10;ESd0RpplLTG70D3lAKMMUOJmh8ZvNfJ3xqr4GBvKj9nGNNu2/oaGZaFTygFGGaDErbKp8Zzy50jx&#10;zmUoP+KilEr0a1FNy/GhW8oBRhmgDPQN779ZmL6Dt0hBOVKRLUR05kTLhqbQLaUOowxQBraa5eYn&#10;D/1v8taHm76g3Dhmdi56zWyUWct4POqIMMoAZWLV3Fi/J/s3NRwoAuXHyE6ssuhlRlQTuqWUYZQB&#10;ykhm3n+VyT+Aq2UoN8LUJZGcPtaysjl0SynDKAOUkTVTvftN6VoiwnfLUFZYpIqYz8kyLw/dUsow&#10;ygBlxMz0zsGez6rXh3C1DOXGSLelyE7YzYxXOh4GRhmgzFxhlvW53B9YbGOhWwCOhrgoRenUWxqb&#10;V+LxqMPAKAOUoeVjfbuI7cu4WoayY/xKJ3LKHczVoVNKEUYZoByZqc/mvuAt7g2dAnA0VChFafeK&#10;TU2dXaFbShFGGaBMdY33/TTyfCOulqGcPPWQsm2lKFpHzKnAOSUHowxQrsxy40P7/868TYROAVgs&#10;J8LKdLyk+GUTzetrQ/eUGowyQBnbaHbISP9Mc7lM6BaAxYokahBKnRu7TEfollKDUQYoc3OD+79O&#10;ju8K3QFwNJjoQvO8fide6fhLMMoAZW6t2aSP7VpTPxu6BWCxOHJtXJW65KzmFStCt5QSjDJAAhwa&#10;7vmWKt0TugPgaAjxJZFExxOulp+FUQZIgI1mh7LzmXf6OM6GbgFYNNEuF9G2x+vrcR720zDKAAnR&#10;PTXwAJNdFaviXGwoC56kRknObEzXdxBe6UhEGGWA5DCzeHrhKjHbEzoFYDEiERbHp3Aqve4WonTo&#10;nlKAUQZIkK7Zoce80VdxtQzlwojWOuEtW+qXN4RuKQUYZYAkMfOzs9NXO6Ph0CkAi+HEOWa+LFVN&#10;q0O3lAKMMkDCrJ8e3e3j+B9DdwAsmtFpJO70h5nrQ6eEhlEGSBoz+8RI76c0ju8NnQKwGOKiFLnU&#10;pc2ty1eGbgkNowyQQO8lUh/HH1GNZ0K3ACyGIz7dueiE3cxVoVtCwigDJJCZ6fBo9jY2xtUylAVj&#10;a3VOtjbWdSwL3RISRhkgoU6m4RHN4bllKA8sroZUXk7pdEU/s4xRBkgqM31ydP83xdt3Q6cALEpk&#10;21xKK/qZZYwyQILtIFrIxgt/Gud0MnQLwEsxklaTqgtPbuluD90SCkYZIMnMbMXYwb1sdr1X9aFz&#10;AI7EsbCQvalKdV2lfoSNUQZIOCaKs7nMf5jZQOgWgJfCUbTCqmrOPtC4siJfUoFRBkg4M9O5iYFd&#10;onRL6BaAxWCxC1OOl4fuCAGjDFABNhJlp+amPxz7eDx0C8BLYabjUlW8aRdzbeiWYsMoA1QCM9sw&#10;PbqPlD4Qm+ERKShtyl1m7pTuus6KO3YTowxQOXw2d+jLov6h0CEAR2KO0yZ2tlVxW+iWYsMoA1QK&#10;M/vR+PgwKf0H5XQhdA7A4ThmJpIzIqlaQ8xR6J5iwigDVJAriHJz87M3Gll/6BaAI3FOGjjiN+1b&#10;1tUduqWYMMoAlcTMRjau7vXiP4rjN6HUKcuv1zi3gZgrZqsq5i8UAJ6y9f77c6mF6evY/H2hWwCO&#10;hJlqXCp19kD98pbQLcWCUQaoQB+dmJhNef8BUz8XugXgCJiYz5KUdlbKCV8YZYAKdCWRH5yev9c8&#10;3RmrWugegBfjRJhJj2dxG4ioIt6zjFEGqERmNju/doQ1vkHUZ0PnAByerBSXOunx+vqKeGYZowxQ&#10;obba/bnpkUNf9xz9PHQLwOGIc2lx/MqGqoaKeGYZowxQwdbS1DRlc+9Sr/OhWwCO4KxqlnW7mFOh&#10;QwoNowxQycx831jvj5jsG6FTAA6HXVSj6fQbm5pXdIVuKTSMMkCF20qU1Zx+3vt4LHQLwOGY0Rsa&#10;iVYl/ZnlRP/FAcCi+On50Z8Q83+HDgE4HCZrspQ7Y39TU2PolkLCKANUOjNbPzs75n18degUgMMx&#10;liqW6IxmampJ8jPLGGUAIDKLx4YWbjev3wqdAvBinIgw0ynZlKwi2prYl1RglAGAiIg208iczi38&#10;rakfDd0C8GKEeANH9rLdtK8mdEuhYJQB4ClmOjw1sFu93Rib4ZQvKDnspJpJLqpqrGsP3VIoGGUA&#10;eNZmogWn8dei2A+GbgF4UUKvrq3R1cTsQqcUAkYZAJ7Lz49M3e+F7g4dAvBiWFwtc/TavXUdiTzh&#10;C6MMAL9gZt00PZnR3IdjMx86B+DFmLiL6upSiXxzFEYZAH6ZmZ8ayj4sGl+N75ahFLHXFUR88oNE&#10;taFb8g2jDAAvsJlG5nPZzGdYtS90C8DzqfAyYXdqV11H4t4chVEGgBcy85mx+SdN6WZcLUPJEYlM&#10;eJuluS1px24m6i8GAPJnLR03S5r7mpjiTGwoKY6ZmelUc9EaIkrUQSIYZQB4cXZ/LpM5dC8ZfT90&#10;CsDzOYmWuXT61fvb21tCt+QTRhkADmvVoUOTmbnMBzS2hdAtAM8nRlfUWWp56I58wigDwOGZ6fRU&#10;Zo+x/xy+W4ZSI851W5Tafg+3JubNURhlADiiTTQ2v5CLb2CzA6FbAJ5PSF69pimVmI+wMcoAcGRm&#10;8dzC5CNkdmesqqFzAJ7LmE6kKFq3kzkduiUfMMoA8JIempk5xFnaKZ6yoVsAnsuMV4hEL7uweX0i&#10;3hyFUQaAl3SFWXYsM/IjErstdAvAc7FQvURu6wxnE3GQCEYZABblhJmZCc5k/041ngndAvAMJ8Jk&#10;dm7KqDl0Sz5glAFgccz8tJ953Dz/Z+gUgOdSofVSJac9yFwXumWpMMoAsGhrp6bmiGineT8SugXg&#10;GZE4J+Z+o7OpsyN0y1JhlAHgaOSms5MPGfG9oUMAnouFz+eqqg27eFsqdMtSYJQBYPHMrHdiYtj7&#10;+MuhUwCeS5nSIrKjo3F3Q+iWpcAoA8BROd9swWYzt8be3xO6BeA5mJl3EFW1EDOHjjlWGGUAOGo/&#10;mB2a9HHuStV4NnQLANEzd2HTcS6qXncLUdkeJIJRBoCjdoVZdn4u+1NT+17oFoBnsa2JUnzCcdRS&#10;FTrlWGGUAeCYpGaHD5HRN2Lvp0O3ABARiYvSLHJ+bXN1U+iWY4VRBoBjsoook53L3c1kj4ZuAXgG&#10;k5wvIl3EXJb7VpbRAFACzHR0eqBPPH0pdArAM0y4JRVF5+9vairL1zlilAHgmG0xm5WcfNXn9LHQ&#10;LQBERI6ZzfFltemGttAtxwKjDABLsndi7yhZ/C9xHOdCtwAQETHZiWx2/C3MZXfDF0YZAJZkK9EC&#10;+9wPnMgDoVsAiIhIuY4kte2kxsayOwsbowwAS2OmM2Nzg977b2sc433LEJw5TknEpxlVNZfbQSIY&#10;ZQBYsrU0NWNZukVFRkO3ADgWVqWTatLVK4i2RqF7jgZGGQCWzizO+onH2fSroVMAiIhMeL13dtyD&#10;tKusTvfCKANAXvz40KEpi7OfzcXxYOgWgEhEIkq/rrWluzl0y9HAKANAXlxh5ueys/sj5c+HbgEg&#10;IvJMr3XiOrmMDhIpm1AAKH1rp46bzer8LZbL9YRuAUhF0uCcvOqnZXSQCEYZAPJoVxzPZp9U5v/2&#10;qhq6BoAdXdRF1WXzETZGGQDyx8z65sfHKY6/xUp4PAqCY6ONXFW1gZjL4oYvjDIA5NUOs/ms17uJ&#10;6SehWwCIqVmET55Yv74mdMpiYJQBIO/mJgaGfTb3TzhMBMKTGjbZMnNwsr4cDhLBKANA3m00y2SI&#10;7leRO0O3QGUTEVHm00miFiLCKANAZZoeWzhkmrvJfDwTugUqm5Ce4KrTG3YTpUK3vBSMMgAUxGYa&#10;mWfv7zF2j4dugcomUZROp9zrXV3HstAtLwWjDACFYeZHMjO9Rv7W0CkALO6ymippDd3xUjDKAFAw&#10;mw8dmsos5L6uXkdCt0BlY5E2l6o680Hmkn6dI0YZAArHzDfUu8eV7KrQKQDM7lVNte0NoTuOBKMM&#10;AAXV1Ns76abnv2y5XG/oFqhsTHRyOhWtIGYXuuVwMMoAUFhmljMbVeL/inH0JgTETMulOn38LqKq&#10;0C2Hg1EGgILLzQ5Np5lvd+rx3TIEo0ytInzScatXY5QBoHKtIlrIzM38hJgfDt0ClcuJiCPaPj3j&#10;S/ZmL4wyABSemR08NDKoql8KnQKVzZNsI822luo7lksyCgCSZ4vZ7HwV3a5efxq6BSqYUGM6VfPq&#10;J6ilPnTKi8EoA0DRTPfOD5uPP6mxz4RugcoUsTA5fnOqKdUSuuXFYJQBoGgeoZH5THb+XmP7WegW&#10;qGR8Sk3kNhBvK7mzsDHKAFA0V5j52TjqJ7PbfBznQvdAhRJxkkptn1g/URs65fkwygBQVHtnDk7H&#10;3t9OImOhW6ByGcm2iYmJplJ7xzJGGQCK6mKzTOznfsaqt4dugcoUibBjOq6Oarp3EUWhe54LowwA&#10;Rbdq3bphr3yNeV0I3QKVSdnW+lRqXQdGGQAq3v335+Jc5jEjuzl0ClQmJ1F9tXPbqHFlTeiW58Io&#10;A0AQgxMDY+ZzN5LXmdAtUKGMXlXv0iX1vDJGGQCC2EqUyWb00Zjpp17VQvdA5fGONmfSmfW7mEvm&#10;0SiMMgCEYebZW5+o/sDMfOgcqDyOxaUkdWl1Y2PJvGMZowwAwayYOThpFH9XmLKhW6AyxcyX1XFN&#10;Y+iOZ2CUASAcs3guXnhClb4YOgUqEyu1V6WqT7yFuSRe54hRBoCg1oyODseer/Oq46FboPIIWXVa&#10;5LTjqAWjDABAZl59Zr+Y3owbvqDYJIrSmqIt1TXUUAqne2GUASC4qfH+Sa/++0Q0GboFKpDyJqmr&#10;7qAS2MTgAQAAm4nmUxn9qZg+FroFKg8THeco6r6lBE73wigDQHhmfjjWfiP3vdApUHnESY1Lyfmb&#10;V68O/tYojDIAlIQvzxyctFzmexbraOgWqDxMdJHM+LrQHRhlACgJV5rFs3OZJ4w8Ho+CojOWl0VM&#10;G3fxtqCne2GUAaBk3Dc3MpLNZHf6nMfVMhSVExGXSl/U2vRk0KtljDIAlIwrzLyo9pvQ970ZHo+C&#10;4mK7oEmkMeSjURhlACgpVVI3QbHeZWaHQrdAZTGWFZl07QbaujXYXdgYZQAoKc0Te2fNz/+Eye8P&#10;3QKVxZEuE45e9uCuXelQDRhlACgtZvFshvaZMR6PgqJSkhozPqmtoaE6VANGGQBKzvrZ4ZHUQuZr&#10;sdfp0C1QOZyIOOEtXpqbQn2vjFEGgNJjpjPs9jHZl0KnQGVR481pp20UaB8xygBQkhbG+0Zp3n/L&#10;cvFI6BaoII4bXeTOGiQK8hE2RhkAStJGopzEM3uM7V68PQqKJWJmEblsrq6jPsTPxygDQGky0wWu&#10;HnZGdwvpfOgcqBxGvL2+NlpOzEXfSIwyAJSs7umBqUy88GM1xisdoWgkkmqSqrMpwEfYGGUAKF1m&#10;sVf3pJl9O3QKVBZhOufx+uVFf2sURhkASlr3xMCgj3M3xjEej4Ki2lRr2rWT2RXzh2KUAaC0meVq&#10;c+5xZrsVN3xBsTBRV7ouvb6eqKhHbmKUAaDkHZyaHdGcv4WUZkO3QGVQ0lYiOm4FRhkA4JdtorF5&#10;8vHDJvRo6BaoDC5KpSJJnR41NlYV8+dilAGg9JnFEUsvm94Xa+xD50Bl8OxfXp9OY5QBAJ7vifG+&#10;cTK+g03wzDIUBTOvT/nU+iuZi/YRNkYZAMrCDrP5bC7zELP9d+gWqAxOoiiVrrr8N6mlaI9GYZQB&#10;oGz0jg30ZuPc9ep9LnQLVAYmubyqhot25CZGGQDKxg6zec/0EBHdH7oFKoM6WldTlzqOivQRNkYZ&#10;AMpKNBsPkcbf9epxwxcUhUXpMx4kKsoNXxhlACgr+2cGZ7zZA0TcG7oFKoMjd3pbQ0NRzsHGKANA&#10;WdlBtLAQx0+w0SOhWyD5IhFW5g2SqussxpGbGGUAKC9mtqw+fVBN78Cxm1AMQrbWueqVV2zdWvDN&#10;xCgDQNlp6u2djDR7N5PhI2woOM/cRs6OO7BrV8Fv9sIoA0D5MbOJWb9HvV4fOgWSLxIRx267b2oq&#10;+M1eGGUAKEsbZodGUpr9jnp/MHQLVADTcymXLvjNXhhlAChPZjZDbpCM7sJ3y1Bo3rnVdY3u+EI/&#10;r4xRBoDylaFxT3oPER0KnQLJFjGLUM0lRO0FvVrGKANA2Ro+1Dmdy8UPmtlA6BZIPiN+zWCdFPQc&#10;bIwyAJStrXZ/znm/R8zuDt0Cyadsa6gqtZYK+LwyRhkAytryye4Bn41v9t7HoVsg2YSo2kVyChGl&#10;CvgzAADKmN2fi8g9JkzfC50CyWbMaRZ30m5qSRfqZ2CUAaDsjY9P95vGX1fVTOgWSC4n4ox0k2u2&#10;ZcTMhfgZGGUAKHsbaXzOFnKPkNpjoVsg2Zjc8Q2usZUKtJ8YZQAoe0zk5y3dZ2w/wSsdoZCMdKWa&#10;rt5JVJCbvTDKAFD2zMwaJBrj2O4T4unQPZBcLopSUSo6+0RqL8j3yhhlAEiE5om9hzzHP1VSPLMM&#10;BeXFLmhszGCUAQAOy8zmZ7L7WenroVMg2cTbKZHWdhJz3jcUowwAibF2bmTYa/b7scYjoVsguSSV&#10;Ske16XN2F+B5ZYwyACSHmbK5/WT0HbykAgqJnXslUUveX+WIUQaARJkamR1h0ruEaCp0CySXKZ1S&#10;v0yb8/28MkYZABJlI43PUU4fN9MnQrdAcglTi7ja4yjPj0ZhlAEgWcxin8sdUKOf4ZllKBihRudS&#10;G+8gyuv7lTHKAJA4Y1NDI6Z6jxBlQ7dAMilxtTBtqsnzOdgYZQBInM1mMxbrg2SMj7ChIJyIeIlO&#10;7mqTunx+r4xRBoBEmsr6vUr+KzHuwoYCYbPNUSbdQEQYZQCAIzlh5uCYz8Y/ZKLe0C2QTCrUXpV2&#10;JxBtzdvNXhhlAEgmM8sJ94nZXXhmGQohEhFKudc8SLvy9r0yRhkAEquxRsaU7H7GM8tQKEyvWbt6&#10;NUYZAOClNPW2z2jGP0qmB0K3QDIpy4bpQ351vs7BxigDQHLZ/bmc6H4zeSh0CiRTJOKqa6rPvCVP&#10;52BjlAEg0aZG+w8q6Q9iUw3dAgll/swV1JmXQ0QwygCQaJvNZnKWe4DMHgjdAgnFfGJ3TdyUj+eV&#10;McoAkHizs7qHY7rJK66WIf+YqN3XVK+mPGwqRhkAEu+EmYPjSv5eIsINX5B3MWuHiayhrVsxygAA&#10;L8lMNc72s+n9eGYZ8i0lqQYXpTbSrl1LPkQEowwAFYEzNmaeHmCz2dAtkDzMdtrD1L7km70wygBQ&#10;EaZnh6aU7OfENBK6BRLI7LS6pixGGQBgMTaaZYz9k2T2cOgWSB6JonXVUr1yqYeIYJQBoGJU1aUP&#10;eLPbYsP3ypB/kq67ZPcSDxHBKANAxWjeu/eQxP4norQ7dAskENMlnlqXdA42RhkAKoeZZb3uVdOb&#10;8Z5lyD/dXlcz17iUQ0QwygBQUXZPDIyoxfcIGW74gryKoihVVd968pVEx/xoFEYZACrK+URZykX7&#10;zAg3fEH+CZ96JkYZAGCRzLTK5CArPWSxZkPnQNL8/+zdaZNc53nm+et+TmZtKKCwLyQAgqRAkaJl&#10;WQ2324zxdNARHdHBiXnLF/Nt9F1mJiYm1DOeiVa3wh5Zki1L1AZTpLiD2Ao7akOh9szz3Pe8oGCV&#10;QIBEAVX1nMzz/72SILDqiihG/XUyT56n++190lO/r0yUAbTOzYWleXd/L+RLpbdguCTz089PTR16&#10;2veViTKA1nk97i6H6RMzu1x6C4bO82PV3qPff8q+EmUArbS2vHo5Iv6h9A4MF4t0wjrVc29LXCkD&#10;wJM6szpztw5/J3u+W3oLhod105iSfeeHT3mzF1EG0E4R3u3rkmQ/yxF8ZhnbpmP6928RZQDYmtv1&#10;vdu1179UjrXSWzA8ItJfXtHUU92BTZQBtNb0/fsryeMzS3Gl9BYMD086OnZw8ptPczgFUQbQWv+T&#10;1OvLr4TrQnb30nswHDopmbqjfytpy0c5EmUArRUR0Vmpb0vxbnLVpfdgeHRMb54nygCwNcdX7sxa&#10;P/9OPEgE28hMf3FIR7Z8OAVRBtBuEd6P9FmY/aj0FAyPHDG+5/DoK1t9iAhRBtB6n85fvezuf+/u&#10;G6W3YDiksBFL9tpLOkeUAWAr3oxYr726IA9OjsK28EqjSp1X7+o8UQaArUq9lRth8evsOZfegsHX&#10;SclCevE7mty7lfeViTIASFpfXF+I2j+UbKH0FgwHM38x7xvfv5V/higDgKQ5La6o9guKuFF6C4aD&#10;RzrT6Vb7tYXDKYgyAEg6F9HPVk1b6OPSWzAcOp1qX5VGXtMWWkuUAeAPlueXbkj6bekdGB7W6byx&#10;lROjiDIA/MHZmLvvFr9398ult2BYxBtHiTIAPJ3uevpEih+U3oHhkMJePTJ+av+T3oFNlAFgkx8t&#10;XLqRTD9z98XSWzD4rJPGRvfmv9QT9pYoA8Amb0ve7/v1kH5feguGQ5VG/lrnnuzJXkQZADaLiNhY&#10;v63a3/fa+6XnYPCZ2V//9Pz5J3pfmSgDwEPWF9cXwvzjSHGv9BYMhVPfPnhAoHbbAAAgAElEQVTw&#10;8JO8r0yUAeAhZ7S4VLtfkOx26S0YAmGTvTTxkp7gISJEGQAeFpG74Zct4t3SUzAEUt5bdTpnRJQB&#10;4Ol8Pnvzmtf+y5w5oALPJltnQhYvnX+Cm72IMgA8whsRaynVnyRxnCOeTcfMFHZ2z/nzY1/3d4ky&#10;ADyG9XUhQj8uvQODrwqd3Tc5Ofp1f48oA8Bj/H7+xqzl/K57ni29BYMty74x3u1OfN0d2EQZAB7j&#10;Tanfd7+miAult2DAddL+Xtp7Vl9zsxdRBoDHichZcTNCn3rOdek5GFwdM+uMpr/R13SXKAPAV7jf&#10;02yEPpJspfQWDDZ3/UcRZQB4eq8t3bzXV/4kLGZKb8FgsxR/NSt95c1eRBkAvkpETv3+RXP9tvQU&#10;DLaUupP94ydf/aqbvYgyAHyNm/O3r3jkn3vtvdJbMNi6lr6rr2gvUQaAr3EuYjVCH5vpk9JbMNjM&#10;01/oK+7AJsoA8AQs4kqO+FXtHqW3YHC52Ws/lR77ZC+iDABPoFt3Z83jwxRaLL0Fg8siDn1r35Hj&#10;j3tfmSgDwBM4sHBpzaXLkqZLb8HgSoqDNjJ24vH/OwDg60X0au9di4jL2d1Lz8Fgiqo6oEon9Jj3&#10;lYkyADyhWr3bpvjIJJ7uhaeSzcZN1RkRZQB4Ni/Mzt6V20chrZfegsHUMTOZXhNRBoBnFJHXrP+Z&#10;5L8qPQWDyy1e07lzRBkAntVkb+TTCPtJjuCjUXg6Xn3zwvnzj+wvUQaALTgwf3Excv2hRb5WegsG&#10;U6eb9k8898Jrj/pYFFEGgC2qPV+zsN+V3oHBNVJXb+oR7ysTZQDYonq1dzs8Pojsa6W3YDClFG/q&#10;EQ0mygCwRcurtmQ5LsribuktGExexd/8UKoe/nOiDABb9LpmVvtVfSVCt0pvwWCqrHPo3L6Tpx5+&#10;X5koA8BWRXhejevh6dPSUzC4vGuvPfxnRBkAnkK1dPOGWf37nHMuvQWDKXXsSw8RIcoA8BSOR6yE&#10;9LHJLpbeggFl6Zt6qMNEGQCe0shafGKKn5begcGUwp+b1tTeP/mzUmMAYNB9vjh9re7n33j2ldJb&#10;MHgsdY+MTGn/5j8jygDwlM5JtVlMS3Gh9BYMnqz6WKc7dXDzHdhEGQCeVkR43buhiI+zO8/CxtaE&#10;Hc1JBzb/EVEGgGewsZHnZfG5SUult2CwdDqdEQt/ZfOfEWUAeAY3V2fvWe2fS7pXegsGT9Xp/Jk2&#10;fSyKKAPAM3gjYs1Dl02aLr0Fg8dD3xZRBoDt08v5Sni8W3oHBk+EfUubWkyUAeAZPb9w82bP8+8z&#10;p0Zhqzp2YHbvcy89+K9EGQCeVUTuJv/MxNUytqZjyWys+g8PPhZFlAFgG6z3Vj/3iF/n4KNR2BpP&#10;1V8/+M9EGQC2wfX5+fnw/IlFzJXegsGSkv17/eFmL6IMANvgDanvfb8WoSult2CwhPkLi1NTUxJR&#10;BoDtEVHnjm4odJnjHLEV7lW3191zRiLKALBtfHl9xj1fVGi99BYMjpQ0Yim9IBFlANg2G2tzcx2z&#10;C8mMR27iiYV7J1SdkZkRZQDYJmcjNnpmF8PiYuktGByRUjeq6rSkRJQBYBvlXv9ils7nCD4ahSfS&#10;ScksxcmfSxNEGQC20cn5G7c6PX/PPO6X3oIBkvXciT17iDIAbKuI7B27KIsPSk/BADE9N1F3iDIA&#10;bLeVtbWrEfFe9uylt2AwJLfjaXxyH1EGgG02lfYseI6LClsovQWDwbppXN3qLFEGgG12YOHSmkW6&#10;ama3Sm/BAEn6LlEGgO0W0fPcu67wa9mdl7DxRKrKXifKALATcn1HOS5aiEdu4olE2LeJMgDsgE8W&#10;79zOnj9XqF96CwZDqjovEWUA2AFvRqynTrpgps9Lb8HgIMoAsENG1uKTCP269A4MDqIMADvkHxan&#10;r7ryu+55o/QWDAaiDAA75O2I7BFXJfus9BYMBqIMADvKryr0cekVGAxEGQB20EZen4uoL7rnldJb&#10;0HxEGQB20PLs7JKZrihstvQWNB9RBoAd9HrEstfpqpnNlN6C5iPKALDDPNU3cvil0jvQfEQZAHbY&#10;+p2l61JcKL0DzUeUAWCHnYl791TnC17XvK+Mr0SUAWAXbKT4WMl4uhe+ElEGgF2wfmf1E8/+m+yZ&#10;oxzxWEQZAHbBWc0vye2ihd0pvQXNRZQBYDdEhCe/ITPuwsZjEWUA2CUb/d5tj/pyzjmX3oJmIsoA&#10;sEvG1/N8qnUlSUult6CZiDIA7JKPVmfuhcXVkBFlPBJRBoBd8mbEel9xNUw3S29BMxFlANhFnYjL&#10;FsFRjngkogwAu2hx5vo19/pTz7kuvQXNQ5QBYBedjdjI3rkg8dEofBlRBoBdlvq9C5LeL70DzUOU&#10;AWCX3bq3PO2eP3LPvdJb0CxEGQB22R4trrliOpRul96CZiHKALDLfifV7n49IvhoFP4EUQaAXfZ2&#10;RPZ+3E4R09yFjc2IMgAUMFatz4T5VTNbL70FzUGUAaCAhbm5uajjakSsld6C5iDKAFDA2YgNq+yS&#10;WZouvQXNQZQBoJBe3b/o8o9K70BzEGUAKOT92ZtXO9k+cvd+6S1oBqIMAIW8FbHhVn9uocult6AZ&#10;iDIAFBTWvezSp6V3oBmIMgAUtLx4/4bJLwSP3ISIMgAU1V+dWY1+XIuwudJbUB5RBoCCzkprqZOu&#10;y2y29BaUR5QBoKSIfs4bN7P8Vnb30nNQFlEGgMJGxzu3O6ErJuXSW1AWUQaAwt6dnr5b57imEIdT&#10;tBxRBoDC3oxYToqLMnG+cssRZQBoAKs6n0Xog9I7UBZRBoAGWLh18YLCP8wRUXoLyiHKANAAZyPu&#10;y3UpRfDRqBYjygDQEBFxzUNXSu9AOUQZABrC63zdFJd5Cbu9iDIANERvfW0+PK5VESult6AMogwA&#10;DbGxNres0DUP3Su9BWUQZQBoiLPSciS/IdNi6S0ogygDQFNEuLJuSrpZegrKIMoA0CDe27ip0LXS&#10;O1AGUQaABnl38c4tKa6X3oEyiDIANMhbERs58gV3v1x6C3YfUQaAhqkUn0j6qPQO7D6iDAANs3D7&#10;2mfZ84fZnYeItAxRBoCGOSstmXTVFHOlt2B3EWUAaJqICNcthd0qPQW7iygDQDPdCsUNXsJuF6IM&#10;AA1Ue39ekW9ZeK/0FuweogwADbSxVi+a2Q3JVktvwe4hygDQQNMrdxdV66YkToxqEaIMAA30ZsS6&#10;zG+YNFt6C3YPUQaAhgpP12R2tfQO7B6iDAANNb8+d80V06V3YPcQZQBoqG8uL8+p9iuR81LpLdgd&#10;RBkAmioiXLoUMg6naAmiDABN1qsvKeJi6RnYHUQZABqsd2/punK+7DnXpbdg5xFlAGi0+2vZ4oYs&#10;5ksvwc4jygDQYHelWkq3JePzyi1AlAGgwc5F9CvTLclmPILDKYYcUQaAhssb9Zw87lgE7ysPOaIM&#10;AA3XT2vzkt+WiROjhhxRBoCGOzk/P+/htyOI8rAjygDQdBGrlVc3TLpXegp2FlEGgAHQ9/50SDwH&#10;e8gRZQAYAOt1fSUirpTegZ1FlAFgAPxm8c5Nk66Ge7/0FuwcogwAA+DtiF4oT8vidukt2DlEGQAG&#10;RFI1Ldm10juwc4gyAAyI3sbaDVPcKL0DO4coA8CASBs+189+K3veKL0FO4MoA8CAuLWysSHXHVNa&#10;LL0FO4MoA8CA+AstrieLO4q4X3oLdgZRBoABYVIvq7orM66UhxRRBoABERGePc9F5Jns7qX3YPsR&#10;ZQAYIBF5xmR3k5RLb8H2I8oAMEC8X83WWXc9xJXyECLKADBATi9OL1ry22ZaLb0F248oA8AgiXBT&#10;XJF0vfQUbD+iDAADxpJdMtOV0juw/YgyAAyYkZW4Ume/GqWHYNsRZQAYMFOL0/csdF3uy6W3YHsR&#10;ZQAYNBEh95sRHOM4bIgyAAygMN2UGVEeMkQZAAZQz/xOKO6W3oHtRZQBYAB1NuqlyJrJOdZLb8H2&#10;IcoAMIhqrabkM5ZipfQUbB+iDAAD6O7y7dXIPisPnuw1RIgyAAyg70jrpjQjMz4WNUSIMgAMoohs&#10;8hlFLJSegu1DlAFgQOXIMyGbK70D24coA8CAWl/euGvSTOkd2D5EGQAG1Om1MzPZYpZnYA8PogwA&#10;gyp+26+ypuU8bnNYEGUAGGC18hUprpXege1BlAFggHX7uhxEeWgQZQAYYLfnp6fd83QO99Jb8OyI&#10;MgAMsNelVUW6rbCl0lvw7IgyAAy2kOKuKeZLD8GzI8oAMOCSfFYyojwEiDIADLKIcLc5Hrc5HIgy&#10;AAw4r/2+FPPh3i+9Bc+GKAPAoPP+cnjMS9ooPQXPhigDwIBbzGnZkuZC6pXegmdDlAFgwM0v31rJ&#10;ORYsuFIedEQZAAbcG9J6J9lMWKyU3oJnQ5QBYNBFRK+OGQVnKw86ogwAQyDUuyNptvQOPBuiDABD&#10;YNk37oSCKA84ogwAQ2Bpfv6uu2ZyRJTegqdHlAFgCJyL6MvqmxbO+8oDjCgDwJBIoRsK3Sm9A0+P&#10;KAPAkOi5XQ/pdukdeHpEGQCGxETdua4wojzAiDIADIm8sLiQrL7jnnnc5oAiygAwJA5rLnuke5It&#10;l96Cp0OUAWBI/FDKET4vaan0FjwdogwAQ+ItKUfYQii4Uh5QRBkAhkf2pIWQlniCyGAiygAwLCKi&#10;yrFo7vfDPZeeg60jygAwRLzeuG+KBSmI8gAiygAwRCJsKay6J7O69BZsHVEGgCEy76tLHlqMEFEe&#10;QEQZAIbI6/fvL1n4vRTql96CrSPKADBMIvqRbNZNfCxqABFlABgylefbJpstvQNbR5QBYMjU/bgj&#10;BVEeQEQZAIbMaKzcNjlRHkBEGQCGzC8XFu6EbK70DmwdUQaAIfNWxEa47mZ3DqYYMEQZAIbQiKWZ&#10;JJsvvQNbQ5QBYAht1P25iLhXege2higDwBDKlc+YaaH0DmwNUQaAYdSrZ11cKQ8aogwAQ6i/1r+n&#10;Oi94zpwWNUCIMgAMoY1qo2+RFk22VnoLnhxRBoAh1K2qvssWQyLKA4QoA8AQWlxc7If5oowr5UFC&#10;lAFgCH1H53oWumcRRHmAEGUAGErna1XVYiRevh4kRBkAhlFEhNf3FXnJw730HDwZogwAQ6pKvqhs&#10;SwpF6S14MkQZAIbUxorfl+m+SVwpDwiiDABDqs69+1IshYIr5QFBlAFgSL2wOrvoYUsRRpQHBFEG&#10;gGEVsWrhi0nRLz0FT4YoA8AQi2SzIXEwxYAgygAwxDpVd8bMOMJxQBBlABhiXq/NcKU8OIgyAAyx&#10;umezFuJKeUAQZQAYYqu93owruFIeEEQZAIbYwsrd+Yi8kHnU5kAgygAwxM5F9FPYYgoOphgERBkA&#10;htwf3lNeKr0DX48oA8CQyx3dC2m59A58PaIMAEMuat1TcKU8CIgyAAy5sPqejCvlQUCUAWDIpfW4&#10;pwiulAcAUQaAIWddW1FoKbLXpbfgqxFlABhydZ17UizJ1Cu9BV+NKAPAkOv16p7ClyPEEY4NR5QB&#10;YMh1qo2elFZkRLnpiDIADLmlpaWep7Qc4uXrpiPKADDkbkt9yVcS7yk3HlEGgCH3ptQzj5Xw4O7r&#10;hiPKADDsIlzyZZnWS0/BVyPKANAGlpYlWy09A1+NKANAC3Rydd8URLnhiDIAtMCq1pcVIsoNR5QB&#10;oAXyRrUUvHzdeEQZAFqgzhvLYVorvQNfjSgDQAssrNxdUvCectMRZQBogXMRq+Gx4u659BY8HlEG&#10;gLZIMStpsfQMPB5RBoCWMBlRbjiiDAAtkcLnFVoqvQOPR5QBoCX6oQVZEOUGI8oA0BJV1j3Jlkvv&#10;wOMRZQBoidzfWJB4+brJiDIAtMTc4tqiIrhSbjCiDAAt8bru38umpRwRpbfg0YgyALSJ+6pFbJSe&#10;gUcjygDQHpFkK5LWSw/BoxFlAGgR81iVxJVyQxFlAGiRnMSVcoMRZQBoEZOtRhDlpiLKANAWESH5&#10;SuJKubGIMgC0SK5t1Y33lJuKKANAi3RkXCk3GFEGgBapo16rPdZ5gEgzEWUAaJEqRa8jrVlELr0F&#10;X0aUAaBFcq76tbShEFFuIKIMAC2S+7mfTOuWiHITEWUAaJGqyj1z35CHl96CLyPKANAi3arfD9NG&#10;mIhyAxFlAGiRhY2NviytS8bL1w1ElAGgRc4ePdoLjw0FV8pNRJQBoEXeu3SpNtO6jCvlJiLKANAi&#10;n0n9CO9JzpVyAxFlAGiRt6W+Set8TrmZiDIAtElEKLQms17pKfgyogwALWOVVqXgUIoGIsoA0DJZ&#10;nVWZcXxjAxFlAGgZq3urEZyp3EREGQBapqsRzlRuKKIMAC2TO7YW4kq5iYgyALRMvd5bV4i7rxuI&#10;KANAy6SsdVkQ5QYiygDQMqm/usaVcjMRZQBomZlObyNk/dI78GVEGQBapre0tG7GlXITEWUAaJnv&#10;SOvGy9eNRJQBoG0icnhseHYOpWgYogwALeSyVRmfVW4aogwALVRZXhUPEGkcogwALdT74jGbRLlh&#10;iDIAtFBXac3EmcpNQ5QBoIU8nJOiGogoA0ALmWzVLDgpqmGIMgC0UFZeEy9fNw5RBoAWsrC1CA6l&#10;aBqiDAAtNBKddfGozcYhygDQQitpo28Wdekd+FNEGQDayLUewUlRTUOUAaCFqtzpWYgoNwxRBoAW&#10;6ufYCAui3DBEGQBayHrLG+Ll68YhygDQQp2q1wsTN3o1DFEGgBa6s1z1PaKfI6L0FvwRUQaAFnrh&#10;wKGoPGrz8NJb8EdEGQBaaHbhXuRIPYmXsJuEKANAC2VZpBRZJq6UG4QoA0ALvaoUsuhJyqW34I+I&#10;MgC00E81I2WvFUS5SYgyALTQASlylWqZEeUGIcoA0EK1FN1IPbMgyg1ClAGghY5K4fJQGJ9TbhCi&#10;DAAtdF1SWK5Dzt3XDUKUAaCF3pDCvRsmrpSbhCgDQEt1zGsPPqfcJEQZAFrKJZmJK+UGIcoA0EI/&#10;lEKmDfHwkEYhygAANARRBoAWWpZCFrW4Um4UogwALRVuLvGecpMQZQBoobd1LpJ7VnCecpMQZQBo&#10;KzPnc8rNQpQBoIW+p/MR7lnGlXKTEGUAaC3zkBHlBiHKANBCr0sR5lkKXr5uEKIMAC0V1sniSrlR&#10;iDIAAA1BlAEAaAiiDABAQxBlAGiht6UYMXPj6MZGIcoA0FJ981qJKDcJUQYAoCGIMgAADUGUAQBo&#10;CKIMAEBDEGUAaCGTlLPEcRTNQpQBoIVCikqWzXjMZpMQZQBoqWQpu8SBFA1ClAEAaAiiDABAQxBl&#10;AAAagigDANAQRBkAgIYgygDQUh65axFV6R34I6IMAO1kqmRGBRqFHwcAAA1BlAEAaAiiDABAQxBl&#10;AGipTukB+BKiDAAt9H3J+m4jEbS5SYgyAAANQZQBAGgIogwAQEMQZQAAGoIoA0BLZYWV3oA/RZQB&#10;oIU+lKzr0ZXEs68bhCgDQGuFSeJquUGIMgC00Pd0ziyljgVXyk1ClAGgtXhPuWmIMgC00Pd13txS&#10;J4wr5SYhygDQVokr5aYhygDQQpOSWVhXnEvRKEQZAFrKnDuvm4YoA0ALvSVZmEbE55QbhSgDQEsl&#10;SRFcLTcJUQaAlqotdZLRgSbhhwEALfSOZEl9Cz6r3ChEGQBa6KQki6pjSnSgQfhhAEAL3ZUsKZmM&#10;K+UmIcoA0EIdyfrmIxHG3dcNQpQBoIUWJKtydMSBFI1ClAGghd7UEalKVVjQgQbhhwEALfSJ3CI0&#10;Yjxms1GIMgC00GFJ4VZF0IEm4f8hAUALVQemkixGJG70ahL+HxIAtJSnqJToQJPwwwCAFrrbv9s1&#10;00gyHh7SJPwwAKCFxvPoSHxxnjIahCgDQAuNjHRGkoz7ihqGKANAC0U1Nm7SSOkd+FNEGQBaKHfq&#10;bhhXyk1DlAGghcayjSqC95QbhigDQAv1UhoJC66UG4YoA0ALVaYxC+M95YYhygDQQinZqJl4+bph&#10;iDIAtFAoxkMaLb0Df4ooA0ALpawJC6LcNEQZAFooW5rgSrl5iDIAtFCqNBbGw0OahigDQAuFx0Ti&#10;iV6NQ5QBoI1SGg9prPQM/CmiDAAtFK7xCK6Um4YoA0DbmJmqGFPi6MamIcoA0DIXpJFKNlKZWekt&#10;+FNEGQBapqupcfHSdSMRZQBoGd9TjwbPvW4kogwALWPdvWNVlXg/uYGIMgC0zEgnjeZwrpQbiCgD&#10;QMuE2bgpiHIDEWUAaJmuaZzDKJqJKANAy4RVE2FEuYmIMgC0TCVNGCdENRJRBoCWyUoTISPKDUSU&#10;AaBlkvKERXAYRQMRZQBoG0vjblwpNxFRBoA2MUv2xU1endJT8GVEGQBa5ILUzV6NGb//G4kfCgC0&#10;SE9HulXlI5Kq0lvwZUQZAFrk5OnxrmqNKfj930T8UACgRdbm5rqqNCLj938T8UMBgBbp+2jXpTEp&#10;ePm6gYgyALRId6Tb7XiMGC9fNxI/FABokbrb6XpKYzLjSrmBiDIAtEgnpxGFxjy4+7qJiDIAtEiu&#10;8kjyGDM+EtVIRBkAWqSqbCRXadyqRJQbiCgDQJvUnYlkGrPSO/BIRBkAWqQyjQdnKTcWUQaAtjCz&#10;6MSEBVFuKqIMAK2SJowr5cYiygDQIuF5IizGSu/AoxFlAGiTlCYk40q5oTjkGgBapCObEC9fNxZX&#10;ygDQHhbShIwoNxVRBoAW8fCJ8CDKDUWUAaAlPtGhPao6k6mqeJpXQxFlAGiJyYMxlSL2lN6BxyPK&#10;ANASezoTB0y2t/QOPB5RBoCWyFYdCtO+0jvweEQZAFqibzqoEFfKDUaUAaAlOhYHzYIr5QYjygDQ&#10;ErlOh0JGlBuMKANAS1hlB3j5utmIMgC0gdmIzPZalXhwSIMRZQBog9On91SKcSu9A1+JKANACyws&#10;dfZKmii9A1+NKANAC6xbPRmy8dI78NWIMgC0gHV90kxEucHqiCDKANACnTr2SES50XIsEmUAaINO&#10;mjRevm40kz4gygDQApHTZEQQ5UbLvyPKADDszColmzQTn1FusgiiDADD7h1pRIo9IXVLb8Gj1eFe&#10;1/EeUQaAIffqgZdGJJuUNFJ6Cx6tquN27q1xoxcADLv1/t0RpdirIMpN5Slueh0rRBkAhlw9MjLi&#10;ZnvCePm6qVLo+sba3DJRBoAhF3lyVG57jSvlRqrdwxXX/ndplSgDwJDrdPojKfmeSMGVcgOZe1/S&#10;5e9JmSgDwJCzbmfSrJqsrOJ3fgOlZH3v58viMZsAMPyS25QUk6V34NGyW1+uixIHUgDA0POwKYXt&#10;Kb0Dj5aSNmLh+iWJKAPA0KtSnjLjSrmpwv3j49KaRJQBYOhZdPbFFw8PQQOZ9I6kkIgyAAw9Tz4V&#10;Cl6+bqg68jsP/jNRBoBhZpYsNGWyidJT8GXZ69qW53+tCK6UAWDYXdu3b39KaX9KqSq9BY9i14+t&#10;rMw++G9EGQCG2Hj34BFZdaD0Djxacn9Pf3g/WSLKADDUepaPhpwoN5a9u/m/EWUAGGKdjh01GVFu&#10;oNo9y+v3xZUyALRDUhwxiSg3UFKer/u923/6ZwCA4WRmWdURl/aXnoIvC1W3U92Ze3DntUSUAWBo&#10;vSONyW2fhXFkYwOF++3e0tLc5j8jygAwpCb3HN2XqrxX5vyubyAzu3lbS/c3/xk/KAAYUseqmEyR&#10;Jk1mpbfgyzpun5yT8uY/I8oAMKT6I919CpuMEFFuoKz4UJvuvJaIMgAMrRFVk24xGcbv+iZa8+WP&#10;H/4zflAAMKw6vldmkzJevm4a93x3fWbm2uY7ryWiDABD6ftmlaK71yxNVES5cVLEP5996P1kiSgD&#10;wFD6C6mj8H2Sj5fegi/zsJ9I8of/nCgDwBDqSV0LTSlsrPQWfNmy1n6ih27ykogyAAylk6dPd9Wx&#10;KUvBlXLDhOeZM7dvX3z4/WSJKAPAUFqb2+jKtD/CJkpvwUMifq9z574UZIkoA8BQyiO9UQ/bH8bL&#10;100T2T743vnzj4xyZ7fHAAB2XsTEwaS0P3HndaPU7jkn/+T1R7yfLBFlABhK3ZHqiCw4srFpctxX&#10;1tW3HxNlXr4GgCGUzA+Lc5Qbp0qarUw3RZQBoD3Cu4cjjHOUGybL55dX12496s5riSgDwHDq+BEz&#10;rpSbphNp+qWVuwuP+9+JMgAMmfNmE6bqUEqJzyg3TDb/3fce8SSvB4gyAAyZ5/YfP5K4Sm6kqPO/&#10;fo8oA0B7dKvukZAOlt6BP1VH+MTMwr8qgigDQFtE14+EnCg3jPX9o1taWfyqv0OUAWDIhNJRCyPK&#10;DWOd+OnZc+cee5UsEWUAGC5mKXnnsIyPQzVN3cs/0/nzRBkA2uITHdoj8/0hdUtvwR9539fG+/Zb&#10;fcVNXhJRBoChsudg7AuzA8ZjlJvm89l6bvnrHkROlAFgiFQ2ujciphSqSm/BH6VO+sRXRtfjMU/y&#10;+re/t1uDAAA7z1TtrcymZFwpN0Xt7rXnTz/X/MbX/V2iDABDxDppb05pf5hxpdwQSbEury++JdVf&#10;/3cBAMPBrEpm+5NpsuIc5eaIWMo5LusxJ0NtRpQBYEh8X6rM46B57C29BX9ksqWxvEKUAaBNTkpV&#10;WDogs8nSW7BJ6OonCwszjzuucTOiDABDYp+OVBbpQEhcKTdIVvzqjXPnvvb9ZIkoA8DQ6EyujUWV&#10;D4aJIxsbxOr+v3zdk7weIMoAMCTGRiaPJktHKkv8bm+Iuq5787OLv1FEfpK/zw8OAIbEqI0cl+xI&#10;6R3YxPS7CS2vPOlf58PlADAkOpUdTxJRbpCO6edHpSe6Spa4UgaA4RHxvEccKz0DfxTuPxdRBoB2&#10;+aHZqHc6xyMljmxsiJzrufW1+qKe4PPJDxBlABgC3zh48IgpDvMkr+YI1+VaK4siygDQLvvT5FEz&#10;HS69A1+o3SMlu2jSvSd5aMgD3OgFAEMgzI4q7FDpHfiCybOHLp5eXHziO68lrpQBYDhUdtQsiHJD&#10;pEj9cP9Y0hM9NOTf/rkd2gMA2CUXzEbN46CFTZTegi9k10be0Eciysfm8zsAACAASURBVADQLmP7&#10;Tu7JVTroSaOlt+ALKWJ2YfHeFUUQZQBok8lqZLLKfjB5jJTegi+ExS/v6/7aVv85ogwAA27dVvek&#10;ThwI40q5Kcz9H0b0ZCdDbcbd1wAw4EydvTmqA5ZSt/QWSHXd7/v9jZ+d0/ktR5krZQAYcFHpYJId&#10;4MEhzZCUPp3b8NmtfD75j/8sAGBwmVnXqoNm4vGazfGb+5p54uddb0aUAWDAeRWHQjpQegce8F9f&#10;38IhFJvxnjIADLaUZEekIMoNUPfzQvTj87efMspcKQPAALuz5+hhmT2XUsXHoRogJbse4be1hUMo&#10;NuNKGQAGWGd05AVFer70DnzBPK6vLCzc1VNGmStlABhg3rUzYXGq9A58IZsu3NXK0tPceS0RZQAY&#10;aFZVp0PpZOkd+EKV/d03zm39oSEPEGUAGFDnzSY8dEKmfaW34AtZq+/q/PmnuslLIsoAMLAOHHjp&#10;cJId4qEhzZDdp7t79275EIrNiDIADKh9Y3ZEssOld+ALKft/u3TpUv+ZvsZ2jQEA7C6vNw6H4lDp&#10;HfiCW/zXc1LvWb4GUQaAQWSWwtJhmfF4zQao+75wb3nut4p46pu8JKIMAAPpPWk8mQ6ZNFF6C6Sq&#10;0vt5eXT9Wb8OUQaAAXRk8sS4JTskC6JcWB0R5v7uiuae+q7rB4gyAAyg6Np4eBwWV8rFpZz72e3D&#10;c9IzvXQtEWUAGEjJfK861ZFQGi+9pe0sNOt1fVXSU38U6gGiDAADyLrVUQsd5TPK5UVKM3V/dVpE&#10;GQDaqVL3mGRHS++A5BFXJjpTt5/loSEPEGUAGERJx81ElBug6/rNgYVLG9vxtYgyAAyYH5qNKvy4&#10;SwdKb4G0knvvfG8bbvKSiDIADJzXj5w6GalzurLE7/DCovY73fX+h997xoeGPMAPFAAGzEiyF5LE&#10;GcpNkOLHCyt5ddu+3HZ9IQDA7ujKTosoN0L2+PtXNbct7ydLRBkABsr3zUbc7KSZjpTe0na574u+&#10;sXZe2/R+skSUAWCg/I97ju03xZGI6Jbe0nqp/qS/3l+QFNv2JbfrCwEAdl6Mjh0yVYcl4/d3YZX0&#10;YV7LK4ogygDQRlFVh3LyI2H8/i7J635PtT6+pcVtez9ZIsoAMDjMkqx/SLJDfByqNFtyi8/eOHdu&#10;295PlogyAAyMd6TRSp0jKWxf6S1tZ2b3+vXKBZ0//8zHNW5GlAFgQLx64KURyY/KiHJpHn55YnJy&#10;W553vRlRBoABsbixNC6lYxExVXpL24WlH9+fnl7f7q9LlAFgQNjY+EGr7Hiq0mjpLW1WR0S10f/H&#10;U1Jvu782UQaAATHWqZ5P0kkOUC4reVza6OVLitjW95MlogwAA8PMT8r0fOkdrefxj/eXe9v6UagH&#10;iDIADIDvm1VhcVKKE6W3tFkd4XW2n2zn86436+zEFwUAbK83Jw4fTak6aakaKb2l1Tzfjt7655K2&#10;/aVriStlABgIee/o6fjidCgUVMkumMWcbePzrjfjShkABkCy6pQ4rrGo2j0UcaGn0XuxzZ9PfoAr&#10;ZQBouO+ZdczT8zIdK72lzaocPXN9YIvb//nkB4gyADTc/6LJ/RZ+VB68n1xQNlu37L+/q+193vVm&#10;vHwNAA23Z+/YATc7lmREuSCzfG9tdfnTc3G1v1PfgytlAGi4amRsv6SjYeqW3tJu6ceTJ/Yv7+h3&#10;2MkvDgB4RmapY3HYqnTEzPidXVCq/QcHLl1a29HvsZNfHADwbL4vdcLSMZMOJzOesFlIznlhxpd/&#10;qYhtf971ZkQZABrsbamjTve4zA6V3tJqEf+S+/0du+v6AaIMAA12a3JyT8r5hCI4Q7mgCP+X+v79&#10;HXm05mZEGQAarLv32GlV1UupqqrSW9qqznkhZ/vgM2nH7rp+gCgDQIP1o39GFmdK72izJJt26998&#10;e4eed/2n3wsA0FhJdsakF0vvaKvaPSLylWp18aakHXm05mZEGQAa6ppNHayUTlmq9pTe0mZmem9u&#10;ZWJVETtyCMVmRBkAGsqO7j0ZiUMoSqt7/d9+pJkd/SjUA0QZABpqJHWek+xk6R2t5ro/6mPvvb3D&#10;n09+gCgDQBOZVRZ6zsTJUCVV8h+kvfXSbn0/ogwADXRFU3tT0jEpJkpvabPa6//rF9PTq7v1/Ygy&#10;ADRQ7B+f8kgnTDZeektbRc4zvVq/fitixx8a8gBRBoAG6nar/Yo44RFEuZCQ/Wq1l3ctyBLnKQNA&#10;I41ZdViVnUiJJ3mVULu7hf8mlnu7GmWulAGgacxMVXVcshOlp7SVhd8bkX18W3M7/mjNzYgyADRP&#10;UvRPmII7rwsxs9uq86WfSvVufl+iDAANMzNx+GhY5yU3487rQizryvra+vXvRRBlAGi1icmzSenV&#10;ypKVntJWbvmdhZW8ax+FeoAoA0DTVH5WpldLz2irHOF17f/8qubWdvt7E2UAaJBrZuNZ1RnnSV7F&#10;WPgnta9e1C6/dC3xkSgAaJTu1LHjnaTnU0pcNBUS0g8m9+9fLvG9+aEDQIPkkdETMnu+9I628rru&#10;9dbz/3fg0oFdfz9ZIsoA0Bxm1jE7phCfTy4kkj6X1dek87nE9yfKANAQH0p7LOUTYT5VektbWej9&#10;/lp/0aQo8f2JMgA0xPieo3uSdU9IaV/pLW0Udd5w2fvrq74SEUQZANqsW43sjYiTUhDlEkyLqVd/&#10;WGmuV2oCd18DQEOM7bETyey0pYoLpgLcYrav1c/OSrv6vOvN+MEDQEN4Ticj7IXSO1or9Ovojc4o&#10;wktNIMoA0ARmqUrxvJmfLD2ljeqIkMffP790c6XkDqIMAA1wef/xU1Lnm5Y6o6W3tJLnu7G2+ltJ&#10;u3p+8sOIMgA0wN7RkZeV7LXSO9oqhX686NWiCt11/W87Sn5zAIAkM1PSNyR/pfSUNqq9zhHxo/vL&#10;t4u+dC0RZQAo7oqmpiQ7xUehykihm+H9T85JxT4K9W9bSg8AgLbrHt5zVNlOWnAIRQkhfdqL3oyk&#10;YnddP8C/AABQ2ISNHY1KJ91Uld7SNtnrbBEfLm1szJf8KNQDRBkASjLrrqs+HpaOysxKz2mbJNvw&#10;yO+tLi2tld4iEWUAKOpDabTqpBNJOlQR5V3nstX+uv/uUuGPQj1AlAGgoEN7jk1YjucjdKj0llYK&#10;vdPv92+9HVHkqMaHEWUAKMj2dI+p231JyXhoSAHh+e/mVmful97xAFEGgIIi2xnz/AovXe++nPPc&#10;huefnYtYLb3lAaIMAKWYpdSpzpjZy6WntJF5/HRktbdUesdmRBkACrk7ceSoKvuGm+0pvaVtsru7&#10;/J+Ordwt/hSvzYgyAJSyZ/wlC/sWL12XEDfl6bMfFjw7+VGIMgAUYGYpOv6iWXyj9JY2Mo/LVV6f&#10;fosoAwDe1dS+cDsdof2lt7RN7R5u9vF8T7NNeIrXZkQZAAp48fTUQVN1yoKPQhVR+y/PNuBUqIcR&#10;ZQAoYHXFD1nSqUhBlHebx3KvX/+rpPXSUx5GlAFgt5l1uh07nsyeq1LF7+FdlqQf1r3enaa9dC0R&#10;ZQAooaOonrOw46WHtE12z579/7yyOnOv9JZHIcoAsMsWp06Pu/mpUBwtvaVtLOLqhvL7b0Y07qVr&#10;iSgDwK7bGKlfSFX1rVRVndJb2iRHRES8k1c2lktveRyiDAC7rFONnlXoz0vvaJvksZE8fttfzY15&#10;1vXDiDIA7KILZqO1+TfC9GLpLW0Trjs9rz/9XPONODv5UYgyAOyi8cPPn05Kr3DXdQGVpjsbG5+/&#10;JfVKT3kc/qUAgF3UTdVpyb5ZekcbWcSvehqZV0SU3vI4RBkAdovZiEWcMtNzpae0kYf/+BdLNxt1&#10;VOPDiDIA7JKLe47tj6o6HdLe0lvaxnP+cC37Z29HNPala0nidnwA2CX7xjtTJp1WEOVd5/q/lzYW&#10;F0rP+DpcKQPALulbdTQsvZCq1C29pU3C65V+XvvR6/fv3y+95esQZQDYDWbWkU6Y4kzpKW3jYe/F&#10;ut2V1LhnXT+MKAPA7uiYxUmZTpUe0ibZ3RXx7nrkhSYeQPEwogwAu+DavpMvWNX585QqjmrcReFa&#10;kvt7vZXmPsVrM6IMALugO55eldlflt7RNlWKuVTn37+qubXSW54EUQaAHfZ9sxEL/2ZEfKv0lraJ&#10;sHdXZdcUUZfe8iSIMgDssL/Zf/yEVd2zVVVVpbe0SY4I8/qH3fnrjTw7+VGIMgDssKo78nySvVx6&#10;R9uY5xt1b/3Xx6WBeD9ZIsoAsKO+eOk6TiaL50tvaZss/cNaJ2aa/KzrhxFlANhBf73v5GRU1Quh&#10;dKj0ljaJ7OsjOf5xbmam8Q8M2YwoA8AO6qR6bwqdjogDpbe0i33e6/cvn2vwMY2PwrOvAWAHpZHR&#10;E0rpFR6tuXuye0TER2ueb0nKpfdsBVfKALCDuimdkonzk3eRefQU/rsDU6OLg/R+skSUAWDHnDeb&#10;qCNeCsXJ0lvaJJLW6r6f/4fp6ZXSW7aKl68BYIc8f+zkSynZv0t8PnlXmdsHe7J93vSzkx+FK2UA&#10;2CHJq1ckO1d6R9uE+3+5u7g8W3rH0yDKALATzCYl+0ZIz5We0iaR67u9jd4/ndX8UuktT4MoA8AO&#10;uHvk5PGqim+Ygruud1EofhKVzQ7aDV4PEGUA2G5mZmEnstLLYcb7ybsksq8r9M9r82sD9cCQzYgy&#10;AGyzn0qjUpw02fNVSlZ6T1tExLXc8wufa36j9JanRZQBYJt99/Tp8ahGXjCz46W3tEV2D7e4UPfX&#10;rr41YE/x2owoA8A2663mw2bxSljsK72lTZLHb6SNuUF9P1nic8oAsO08pTMdS39uyXjpere4197v&#10;/eL5paWBfT9Z4koZALbVebOuR/pGKF4tvaVNktkvNqrqkiL6pbc8C6IMANvouf3Hn+t0qm+nKu0p&#10;vaVNPOf/7f7M9duldzwrogwA2yiPjrwsxb8rvaNNcr++7n3/1esRy6W3PCuiDADb5KdmY6Ohl8z0&#10;YuktbRJmP6vl90rv2A5EGQC2ycvjJw8ppZelmCi9pS3C86qZ/7rvKwP5WM2HEWUA2Cajk3FYspcj&#10;bLz0lrbwsFtR+0cfLy6uld6yHYgyAGwHs46FnlPSixVHNe6akH/aW1+7PMgPDNmMKAPA9uhYtzpl&#10;0pnSQ9okuX6698DEwB5A8TCiDADb4PrB5w97VK+FpUOlt7RFuM/33H8xNT29WHrLduGJXgCwDcZM&#10;35Dpr5PxFK9dE/rvY3U9rQgvPWW7cKUMAM/KrNJI9YpM3y09pS081/1cb/zd+ws3Z0pv2U5EGQCe&#10;0eX9x0+G0ndSqkZLb2kP+yBFdfXNIbnB6wGiDADPaKwz9oJF9Z3SO9oiu7sizm/k+u4wvXQtEWUA&#10;eCbvmI1Xll8M89Olt7TIUh3+u4kDYwN9ItSjcKMXADyD5yYO70+d9LLMpkpvaQvzmKk24v0Ddy6t&#10;lN6y3bhSBoBnYKPVwQh7OaTJ0lvaIix+2bHuVUXUpbdsN6IMAE/LzEa7oycsVd+sUuL36S7wnPvy&#10;+r99snBpqO66foB/iQDg6VUds1NSnC09pD3S+7lnv38jYiiedf0w3lMGgKd0a//x55PsL5O0t/SW&#10;toiI/+r9+k7pHTuFK2UAeErV2OhrVWV/W6XEU7x2gXu+laP+7XvLt4bimMZHIcoA8BRum+0J1+sK&#10;8dL1rokP6o31a29J/dJLdgpRBoCnkA8/93xVpT9LVcXbgLvA67pvdbxb92LoHhiyGVEGgK0yS53U&#10;ORWy10pPaYtIaTVH/ZtbqzNDcyLUoxBlANiiD3VkQtKLUjxXektbmOIDr9PHw3rX9QO87AIAW7R3&#10;3PdVSS+Z6XDpLW2Q3d3d/258r90svWWncaUMAFs0vmf0WFj6M0vVeOktbWARN/pe/3xqevpe6S07&#10;jSgDwBZ5qk6ZiVOhdklI/9jv5VuKiNJbdhpRBoAtuHTw4JRZ91th1anSW9og1/m++vnne+/150tv&#10;2Q28pwwAW7BvdPKskt5MZjwwZBck6aLLPzusufXSW3YDV8oA8KTMqqzOq5LeKD2lDbJ7uMWHud+f&#10;VsTQPjBkM6IMAE/o6sTho8njW5LGSm9piTBVP7u3WM+VHrJbePkaAJ5Qd2LiRCR7Xfzu3B2RL6i3&#10;8e6rmlsuPWW3cKUMAE/gh2ajVbLTZnqJs5N3XnYPD/s/FjZ0pQ13XT/Av1gA8ARe09R4kl40GXdd&#10;7wKT7uQ6//js8u3Z0lt2E1EGgCfQPbTnmFv6izDtK72lHeIXLr/dpqtkifdFAOCJWBo5k5L9B85O&#10;3nkR9aqy/8o2ohWfTd6MK2UA+BqzZnsriz8zxcult7RC2M065w9Xl2625gavB4gyAHyNfPT5F6uU&#10;/gfOTt4d7vooR3x+NmKj9JbdRpQB4KuYdTrqvBzJzpWe0ga1e0TkH01Mjd0uvaUEogwAX+HW5PED&#10;qvw1yQ+U3tIGVcRnvX7+zYFLl+6X3lICUQaAr9AdtUOu6jXJJkpvaYNQ/JfeRv9y2+66foAoA8Dj&#10;mHVydE4l06tVqqrSc4adZ7/tdf2zl1butuaxmg8jygDwGOelkWrUXvTQN0tvaQOL+PV63b8uKZfe&#10;UgpRBoDHOHXk1AmP9FdV1dlbesuw81yvufL5kZ5m2vrStUSUAeDRzMwivVKl9Lelp7RByGbd43dL&#10;K3cWS28piSgDwCMsTp3eH1X1HZfOlN7SBsn0r1WuP2vjZ5M3I8oA8AhLI/m0UrzBiVA7z3OuI/J/&#10;n53r3Si9pTT+ZQOAh5mNjKjzciV9q/SUVoj4oN+Lf301ZpdKTymNKAPAQ25NHp9S0jclO1x6SxtY&#10;0v+jjf7V0juagCgDwENi1A6Z2evZNFV6y7DLnq/WdX53efl2K5/g9TCiDACbmVnqdJ9TSn/e4ZjG&#10;HVW7R3K9p35cfkXql97TBEQZADb5oTTiSS9LwfvJO6wKX3fPv13u9e9EhJfe0wQcQwYAm3z3wMmz&#10;HXX+c0qJx2rusFCaq73/23srdxZKb2kKrpQB4AGzqhqxb8n0n0pPaYf4Ub9ffXougpeu/4AoA8Af&#10;TI8fOiZL51JK3OC1w9x9Pff6/+/pxenp0luahCgDgCSZ2Z7x8ZMyO1d6ShuYxz9FR58roi69pUmI&#10;MgBIOi+N16l62ZReLL1l2Ln7Rg776eJKvl16S9MQZQCQdGjiyL6q0qtmcaL0lmGWIyJcl73uf3hr&#10;+dZy6T1Nw93XACBpYs/IMaXqnKU0XnrLUIuQTB9G9C++KbX68IlH4UoZACRZVKcU8UbpHS0QnvPP&#10;N+bXbrb53OTHIcoAWm/68Onn1K3+Y+pUB0tvGXquCxbx6zNx717pKU1ElAG03kQnvSLT/1x6x7DL&#10;EeHK/+vC2vynpbc0FVEG0GoX7NA+l307Sdx1vdOyX/U6/+ybS0uzpac0FVEG0Grjh8ePJdN3c6hb&#10;esswy+4u0z/VppultzQZUQbQWufNupbidJheNzN+H+4kj4XwfH7feJorPaXJ+EgUgNZ6QYfGulXn&#10;5Vr2DeOYxp1ldi3X/v7U9HXOTf4K/D9DAK21emTi6IZ1/spTOlB6y/Dzn4/lkcuKyKWXNBlRBtBa&#10;o25nLPSfKjOukndQXftqXftPDixc4v3kr0GUAbTStampgzZif1VV6YXSW4ZdMv0g/P9v716j6zrr&#10;O4///8+zz9FdsiRbki1bdhJMEhxCSkKbQCkpEMotDIWGUhhoC53phZZMKZShpbMyFFahqy20paXt&#10;tLQEGApOuSQkBhJCTOJcbMeJA87NiW1ZtnW/y5Z0zn7+v3lhGAq5+XKOn3P2/n3Wytus7wtLPz37&#10;7LN3eQ9fPvHMOMpElEtJof0cp+6VsTuyzsxmLbUbw+TwYOyWesBRJqL8UW0Wl5wP0fNjp2SdAvf5&#10;kD68js+5PiEcZSLKncOda7p9IhepSHvsliwzsyWB7FgUHBHAYvfUA44yEeWLqvMa1niRCyFSjJ2T&#10;cZOGdOfaqcN8gtcJ4igTUa5sESlIoWm9qbvQ87vJVQWzXUslPCTAUuyWesFRJqJceW5X/yrn3KXe&#10;uVWxW7LMLCybyY1z08v7Y7fUE44yEeWKd4VznMiVsTuyD9t9CPduwthC7JJ6wsdsElFuzK5f3+m9&#10;+2nn3bNit2SZpWnZgn19uTy7L3ZLveFJmYhyQVV1YTFd79S9LHZL5qk+qgjfXzc3x1PySeIoE1Eu&#10;7BRpEufOgzN+N7mKQggBwP1l2D4BSrF76g0vXxNRLqxqWreiIP65TpQ3eFWRKo6apHc3dTQNx26p&#10;RzwpE1H2qapvDT3Ou0vU+abYOZkGfbCc2q7Offv4isZTwFEmojxQ75K1EPmZ2CFZFyDXNaeNewRA&#10;7JZ6xFEmoszbv6JvnRf3Ku9cR+yWLAvBHghpur1z6vHZ2C31iqNMRNmm6loKhXOd1zfETskyS9Oy&#10;mN1sZnxYyGngKBNRph1pXd3lC4WfUef7YrdkVYBBRA9pmu6anDo8HbunnnGUiSi7VDVp0rUQvCh2&#10;SqZBxFQeKql7+Hkix2Ln1DOOMhFlWZPCPxsm58YOyThosG2zy9ODvMHr9HCUiSizDjSvaofXC6Gy&#10;NnZLlqnZYxbK95w/NzcZu6Xe8eEhRJRZxeamNd4XLlen/F1XJWkIQc0+G5bndsduyQKelIkok25T&#10;bfROzwPwgtgtWaYqj6rKnWvm5ydit2QB/3okoky6oHv1BnXuKvWuGLslq0IIqRP7brDFwdgtWcGT&#10;MhFlzhbVhrIrXADVl8RuyTSVsVRw7+x4GI+dkhUcZSLKnAu61q5MnFxqsLbYLVnmRB6FhQc2YpLP&#10;ua4QjjIRZYuqb5ZyP7y/RL33sXOyKlgIZuHb4djcY7FbsoSjTESZslukMU0anq0iz/GqGrsns4A9&#10;irCtf35+KnZKlvBGLyLKlIHOs7tTL5d55/je5CpJzaABX1ocm9/Nh4VUFk/KRJQdqi71pQ0i8urY&#10;KVmWAA+JyX3/InP8LLnCOMpElBnDrX3dkiSXQ2V97JasCiGkwWxHGaV91wBp7J6s4SgTUTaoqhaT&#10;s1T0DYlz/Cy5SlRlGoIdTdY0HLslizjKRJQJ051ntyeJf76q8pRcRYDsAXRX5/Q+XrquAo4yEdU9&#10;VdX5pLwSBXdpUGmP3ZNVATAAN86Nze/hDV7VwVEmoroHEV80GxDgBYlz/L1WLYbtheDu5sNCqof/&#10;eImo7g21t7cXffJ8hWyM3ZJVSG1Rgt20tHjskdgtWcZRJqK65xo6B4L3b3I+KcRuySqoPCpm992x&#10;MDIbuyXLOMpEVNdGVFuKDhfDKV/RWCUWQirB7ish3XsVUIrdk2V8ohcR1TW/ck2/U3+l8pGaVQPI&#10;vJrd1T95ZCh2S9bxpExE9Uu1UZ0/H04uip2SZU51W0lkpwDHYrdkHUeZiOrWgeZVK0TdJSraG7sl&#10;q8zSBUh6w6MTBx+M3ZIHHGUiqk+q2tRa7FHvXqzONcbOyS69vQzsuhxYil2SBxxlIqpLW0SKiuJG&#10;mF4auyWrzGzOgn7Xjs7sj92SF7zRi4jq0oXdGzZI4t7hvDbEbsmiYAaBPBLC8u7++Xk+LOQM4UmZ&#10;iOqPamMx8Rd5wctjp2SVikDEdpbK6cMClGP35AVHmYjqzvCKvl51eIV6V4zdklUQTGnAHetnRw/G&#10;bskTjjIR1ZXNqkVt8OdAhQ8LqZIAwIAvLSwv3SlAiN2TJxxlIqorr+gYaPFwFzqxZ8VuySoFhkTS&#10;WzbMjg7Gbskb3uhFRHWlVEhXOW24Qp1vit2SRSGEAAt3oFR+lK9nPPN4Uiai+qFaNPjzzOnPxU7J&#10;KlWdULjtfbZ0OHZLHnGUiahuHOwYWOsLyVu9d62xWzLL8JhY2CUzMzOxU/KIo0xEdWGLakNDggvM&#10;4ZWxW7Lq+Nug0lumlqYfit2SVxxlIqoLm7q7u7UgLxORltgt2aX3pk6/e+78/ETskrziKBNR7VNN&#10;GqxhvWjhssQlPnZOFsHCslj65WT06I7YLXnGUSaimrev8+wWSwoXqchzYrdk0Q++l7zbrHz/Spk8&#10;Grsnz/iVKCKqeW1+uUeT4uucd7x0XQVqWJKg94SS7RXAYvfkGU/KRFTT9qo2QP2FIvKy2C1ZBZUx&#10;A3Y8PDs6HLsl73hSJqKa1rBq3Vqf+Ler94XYLZlldkcISzv5zuT4eFImotql2tiguNAUfGdylZiF&#10;iTTYN9dMjTwSu4U4ykRUw8abV3Z6TV6sJp2xW7IotWCA3QQr7wA/S64JHGUiqk2qPm1qXKvO/axL&#10;El66rgIHOSwBt49PDg/FbqHjOMpEVJP2yKqmpME/N6hcHLsli4KZGfBAGmz38wB+DapGcJSJqCZ1&#10;dfkBgftviXP8PVUFTuSoF9w1U5rdF7uFfoT/2Imo5jysK9tcsfBiqLwgdktmmexGWbadPz8/FTuF&#10;foSjTES1RVXbuhvWOE3elDjPR2pWgVkoBUm/Njg5uJ3vTK4tHGUiqim7RZqLifspUeUjNatEIdvS&#10;kNx9MXAsdgv9OD48hIhqSmd3d4e45Ocg0hO7JYss2CwCti4eO/Zo7BZ6Ip6Uiah2qLpCualfxL2C&#10;N3hVXjCDiD6mIeyaOTo6HbuHnoj/6ImoZhxua+t0zcmrReWs2C0ZBYjtSNPS9y4GyrFj6Ik4ykRU&#10;G1TVFTvO9s6/2/OUXBUqOCLBvts3OzoYu4WeHP/hE1FNONzW1lVsSF7tnHbFbskiC1ZGKv+OhWPf&#10;4R3XtYujTETxqfqiaxuA6RWxUzLsYdGwtefo2EjsEHpqHGUiqgGrmqSx8FOm+tzYJVlkIZRgtm1x&#10;SR6M3UJPj6NMRNFNd7Z1ieprE+/aY7dkkaoMBcP28dmDPCXXOI4yEUW1WbVYbig9R53+QuyWzILc&#10;Ky7s4MNCah8fHkJEUb24o3eN1+LvqnPNsVuyKJhNp8Ctq0cPPRS7hZ4ZT8pEFM1dqk2u2HAJ1H4+&#10;dksWBQsmsK8laflWAULsHnpmHGUiiubZXV1dmrjXQFxj7JYstrdJ2QAAHblJREFUUpGDQLjttonD&#10;/F5yneAoE1EUm1WLZW3aKKKX8WEhlYdgqaayXZbs/quAUuweOjH8QSCiKC5tb2+VJLkcIufEbski&#10;KKbM2T2zM4f3x26hE8cbvYgoCl/o7Em8/zXnHH8PVQPkXlcKd2wE5mKn0InjSZmIzrihjo6uYiJv&#10;ds6tj92SRcFsJgR8c2rq0O7YLXRyOMpEdEZdo5oU0LZRxP9K7JYsCjCI4maR9NaNwHLsHjo5HGUi&#10;OqPeMTDQVmgtvlSdDMRuyZoAQEyGUQq3j4wd2he7h04eR5mIzhxVV5gq9YngCvX8GlTFmRnEdovI&#10;vc8T4dO76hBHmYjOmHtFGpPmhotE3KWxW7LIqS4q5J6GkjzE1zPWJ971SERnTH9Hb68k+i51ril2&#10;S9aE4yO8Q1L5TsfM4HTsHjo1PCkT0RmxW7XFNze8VNRfFrslixSYMQtff2ziwI7YLXTqeFImoupT&#10;1a72VatVkrc7VR4GKiwAEMjtXpOtlwGLsXvo1PGHg4iqbrdIc1Nj06WqeE7slqw5fsc1RpHaHQvD&#10;E4/H7qHTw1EmoqrrbOrugEteZaJdsVsyBxARPGiuvOMsmeXTu+ocR5mIqkvVtxSa1orIa/niiSoA&#10;TC3cPT96eBcAi51Dp4c/IERUVUNNXX1oSv6nT1x77JasOX7HtX6nZMkWPuM6GzjKRFQ9qo1Ja+tl&#10;ovKa2ClZ5IAJEbthzfi+7bFbqDJ49zURVc1QV1d3U8G/xTlfjN2SNcEMgGy35fRu4fuSM4MnZSKq&#10;ir2qDQXXepEAl8RuySIVTCjs7lCe5R3XGcKTMhFVRUvr6jZfSF4DlTWxW7JIRfcIbFv//PxU7Baq&#10;HJ6UiajyVJ01pf0q9sveOR87J2vMwjJC2LpydPAePuM6WzjKRFRxj7f0riz6lvc5n/B7yRUWzGDQ&#10;WyQNNwrAN0FlDEeZiCpLtdjWXHi+ql4ZOyWLHGRYLP3G9OShB2K3UOVxlImoYlRV97X0dIpP3iiq&#10;LbF7ssZCSBHCrlI57NgILMfuocrjKBNRxUAuTpqaiuepcy/nZ8mVpyrT6uWudGrhkdgtVB0cZSKq&#10;mD3te9t8UvhFiKyP3ZJFBuxeTktbN2BmJnYLVQdHmYgq4hrVZGXS9mxVeXvinMbuyRrAJhX6jTXj&#10;w3xfcobxe8pEVBFvbe3rTIrFd6v3nbFbssbMglm4xZaXvsGnd2UbT8pEdPpUi62tDS+A0ytip2QN&#10;RATAkATbun96dF/sHqoujjIRnR5VHW5t7fCKK02Mp+QKQ7BUTe5zSXH7ZcBi7B6qLo4yEZ0uV2ho&#10;3aDiXpO4hHdcV5gqpkXDnXuHH38wdgtVHz9TJqLTMjsw0K5lfafzybrYLVkTABjkO0sluYmn5Hzg&#10;SZmITp1eUlhakotF9a2xUzIJ2K/ATeunDj4UO4XODI4yEZ2ykZZDnc75d6lLWmO3ZA0sLCvS2xqK&#10;djtfOpEfHGUiOiVbVBuSluJlTuTS2C1ZAxEJkAOp6bb7Dh48EruHzhyOMhGdkgvb2lrF+deb01Wx&#10;W7LGjp+M77e0dOflwFLsHjpzOMpEdPJUfWtD5wZRuYrPuK48BQ5qCLesmRzmM65zhndfE9FJG23p&#10;WekL/k+d93wTVIVZwJKZfbm8OP0VfpacPzwpE9FJuU210bc0vlwUfHpXhUFEoHhAxb7dPzc3GbuH&#10;zjyelInoxKnqxsY1q+Ddr3uX8PdHhZnZXLBwV1pe2B27heLgSZmITthtIg3FDvciFbkodksWKWSf&#10;C7h97dTUcOwWioOjTEQnrLetrcVc8qvmfFfslqwxsxSwbZNL07cJEGL3UBwcZSI6IVtUG3pbVr60&#10;4JNXJqp8X3IFBQAC2aZl/Mf5/Cw51zjKRPTMVN15bWs2BNEPxU7JIjUZt9S27J0cvDt2C8XFUSai&#10;Z7RbpKm9qfBGkfCs2C1ZEyyEgPR+EbvjMhE+KCTnePckET09VdfT2rfeEv967xx/Z1SYQqec6baj&#10;pZk9/F4y8aRMRE/rXpFG19zwKrXwvNgtmaTYpS7dsmFmZiZ2CsXHUSaip6Sq2tPU1emdf59LCsXY&#10;PVkTgo2kATetHDm0M3YL1QZeiiKip/SodLU1dbS93yWuN3ZL1piFkop9yy0eu5GXremHeFImoien&#10;mnR2Nz1fRH8pdkrW4Ph/+8zCbT1z40Oxe6h2cJSJ6EndLx2tWiy8yZzri92SNQi2jIBdLrU7BSjF&#10;7qHawVEmoie4RjVZs6p5EyCvT5zjg0IqTJ0MiuDmlZNHHovdQrWFnykT0RO8VbqavW/8Q0386tgt&#10;WROOn5K/cWxs5qt8nCb9JJ6UiejHbFYtruhteaUm/nWxW7LmB4/T3AEJN2wAvwJFT8RRJqIfUdWf&#10;6RhYq+rfHTslixSYBOy76eL0fbFbqDZxlIno/9siUmxucFeo05+K3ZI1AYAIHhELW/vn56di91Bt&#10;4igT0XGqukFWdol3v6bON8fOyRpndhSp3Tk+vnQnv5dMT4U3ehGRiIjsFSl297W+1VRewL/WKyvA&#10;DGK3QsJnN2FsIXYP1S6OMhGJqLrGzt6NTtyHnXM+dk7WOOCABtzQNXbo+7FbqLZxlIlIDoi0tzY1&#10;Xe2ca4jdkjVmtgTDXaWQ3s7L1vRMeJWKKO9UfWtv//M14NWxUzIJGLLUtvZPHtkfO4VqH0eZKOfu&#10;FWlQ3/AOLRTWxG7JmgDAoDtKRxdu4uM06URwlInyTDU5e+XASxHAl05UGEREIbtg5S+uOzZ5OHYP&#10;1QeOMlFeqepkU39fKLi/cgXPz5IrDMEmLdiWibGhW2O3UP3gKBPl1F6RoqxI3mYqZ8VuyRoLIQD2&#10;QAjlWzYB/AoUnTCOMlEOqaprbe06G6ZvTlzCb2FUmKqbVOjtyxPzu2O3UH3hKBPlEESSQkvHW8y7&#10;TbFbsgiCXWalL/OlE3SyOMpEeaPqZjrWbFJvv5/wQSEVBREJZvsE+pWesUM8JdNJ4ygT5Yiq6iOt&#10;rV2lpuKfqyu0xO7JGpgtCHDz4szyjbFbqD7xsySiHIGIn2zpvhJOXxi7JWt+8K7kx4Bwy7rFQ8Ox&#10;e6g+8aRMlBeqerCpuwfifs3xLVAVp8BRCO5enDu2TQCL3UP1iSdlovzwDR3tvwLBpbFDMgnyPbOw&#10;ef3RcZ6S6ZRxlInyQFVn21et94KPuCQpxs7JEoiIGcYguKFvZJAPCqHTwlEmyoHpzrPbQwP+1CV8&#10;clelIdiyGe5AqXxD7Baqf/xMmSjrVF2pUL48QF4ZOyVrICIQHFYJt85PH9obu4fqH0eZKOMeFmlx&#10;SfLbhYLvjN2SNQgW1GR3OaQ3bwSWY/dQ/eMoE2XYZlXf1XfW2yB4WeyWTFJ5JMCu6584wlMyVQRH&#10;mSirVPWlXQPneoeP8fnWlWfB5kKKG787NnidAIjdQ9nAUSbKqD0iLaGgH1CXtMZuyRozCwrc6yy9&#10;4SqgFLuHsoOjTJRFqtqxsv8lzvPmrmpQkXGzsHVmYojPt6aK4igTZZNrSArvNfHdsUOyCJDvWyl8&#10;ZSMwF7uFsoWfMxFljaqO9qx/dyFJLo+dkkVmtg9iX+qdPvRA7BbKHp6UiTJmuLvvYp/IB2J3ZJGZ&#10;zYnhxuIxuy52C2UTR5koQ4ZUm5JC4/8w8Stjt2RNMDOYPagh/XrHzOB07B7KJo4yUYa4nnVXCNyr&#10;Euc0dkvWKGRaBLePjM/ujN1C2cVRJsqI3aotBZ98xBdcV+yWLILge+XF0r9vwuxU7BbKLt7oRZQF&#10;qn5174YPJ95fEDsla46/BSrsB2zzmpkju2L3ULbxpEyUASPd/S8RcW+P3ZFJFhbU7Nal2YWvxk6h&#10;7OMoE9W5h1XbkqJ/l3jhCycqLMBgwGMWsGVgcXIkdg9lH0eZqM519657tUGv5M1dVQBZEJG7phen&#10;tgpgsXMo+zjKRHVsYmX/uar+L5KkUIjdkjUBACD3heXyZ86dn5+I3UP5wFEmqleqRTQ0fEy874+d&#10;kk0YMkmv65s6vD12CeUHR5moTo33rn+Dmf6cU+Vl6woD7KgYtmKxdD1fy0hnEkeZqA49rNrmnL7H&#10;e10RuyVrDIAB+y3Yln+cGTkcu4fyhd9TJqo3qtrdd9ZH4NzFPCVXAaykwM6JscEbrgHS2DmULzwp&#10;E9WZkd6B18DrbzlV/vxWGMxSEdlqafkTm4CF2D2UP/yhJqojk93d/c7LHzhRXuWqAogcBMJ1PeOH&#10;+VpGioI/2ER1BIUVbxGRF/KydeWZ2VHA7jx2TG7hzV0UC0/KRHVids2zLjZnv584V4zdklGDYuGG&#10;7bMHD8YOofziKBPVgdkVKzrLwT7jnO+L3ZJFMJsH7LY9o0PXXwWE2D2UXxxlolqnWgiNK65GIs/i&#10;ZevKg4WyIHy3VC799eXAUuweyjd+pkxU40Z6+5+fiLxNlZetK+0Hj9I8oAFf7Z848njsHiKelIlq&#10;XEGKHzPv1/OUXHkqWFTojqScfEt42ZpqAE/KRLVKNZnsW/9+eP/CxDkfOydrICIG3QdLN3dOHeDN&#10;XVQTeFImqlGjPQMvCSq/LcrvJFeFYcwF+8rc2OCW2ClEP8RRJqpBB3TFCueTq51L+njZuvLMQilY&#10;2LY0N/tPG4Hl2D1EP8RRJqo1qtrc2/mbEHm5U+Vl6wozMzPgcSf2lX9enBqJ3UP0n/GyGFGNGVu1&#10;7grv9b2i2hi7JYtUZFENOyZHy1v4wgmqNTwpE9WQoe7ufvX6Iah2KS9bV5yZWWq2O5T178/FkYnY&#10;PUQ/iaNMVCM2q/qGhrb/LuI2OXX82awwAwCRg17w+b7J/ffE7iF6Mrx8TVQjXty79mKn+lvifEvs&#10;lixSYEFC2Lo0N3997Baip8K/xolqwN7mtWsLknxG1K/k3daVZwAMGAwIX1u7OHU4dg/RU+EoE0X2&#10;sGpbV3vDB+Dd2U6VP5PVAMwE2Lcnxg7dzNcyUi3jLwCiyFZ2r/t58bhKVAuxW7LIzIIAd9nI5Ic3&#10;AQuxe4ieDkeZKKKh5u5+Lfo/EXVdvGxdeWZmFuyREOxzazDPu62p5nGUiWJRbW5a0f43UPc85UNC&#10;qkTnVfR2G5u8JXYJ0YngKBPFoKpjvRveaequcM7xsnUV2PHPjh+Dhc+uxvx47B6iE8FRJopgbNWq&#10;5zm1X3cqzbFbsggiYoJDGsK1PeMH74zdQ3SiOMpEZ5qqV9fyv0z9Jqd8JWM1wMKcs7BlaPTAtbzb&#10;muoJHx5CdCapJiOr178vce4XvLpi7JwsOn63tT0sJXzxImAmdg/RyeBJmegMUVU90rPu57343xTR&#10;ptg9WaUiEwq96fDkQT5Kk+oOT8pEZ8hgx8CKoterTbDaq+PXn6rAzFIL2DU/uvip5wFHY/cQnSye&#10;lInOBNWksVmvVucvT7znZesqMDNTwwNA+vFzMDIWu4foVHCUic6A8d4NbxTR34Eo77auAgMAyJjC&#10;biiNDd0Ru4foVHGUiapsYuXK85zgDxyf2lU9QArgwVLJNq8DFmPnEJ0qjjJRNakWUGj/HfP+Oc7x&#10;60/VYABMMOQlvbZv6uCe2D1Ep4OjTFRFY73r3qqqb1LlZeuqAaY95MvdI0NfjJ1CdLo4ykRVMrai&#10;5yLvix9z3vXysnXlQUSC2TIEO5fK8/9HgKXYTUSni6NMVAUHWnr6ksbmD4qgI3ZLVuH4k7oOSwhf&#10;6p+Y2Be7h6gS+D1loipobmn5r0HlclUt8ohcHSpYdGZ3aWn+OgHS2D1ElcCTMlGFjXSv+2nxcrV6&#10;z7utq8RgQcy2zy8u/knn1NRs7B6iSuEoE1XQePuqZ7vG4iedd30c5OowM5M07AuQf10/M7I/dg9R&#10;JXGUiSpkt2qLtLT+noic59Txo6EqgcjRsuod0yMTN8VuIao0/uIgqpDVfQOvUujrVbU1dktWmcHU&#10;8JiF0j+fi/mJ2D1ElcaTMlEFHOpce6GX5I/F62petq4ixWEoPtU/fuTu2ClE1cBRJjpN96uuaG5s&#10;+Atxwqd2VZGZzcHk63uGD3xWAIvdQ1QNHGWi03CvamFt34bfCGoXQbUQuyerglkK2B4spZ+7nA8J&#10;oQzjKBOdhtWdq3/aVH5dHV82UU0qMi4Bm7dOH9wZu4WomjjKRKdKV6xoaGr6uHPuXKe8bF0NEJHU&#10;bDEg3H7b2ODfXQWUYjcRVRPvviY6BXu1u719zYoPeZXzOcjVA7Oyg2wPIf0IB5nygCdlolOworft&#10;1V7860S0JXZLVhkMEBwR2Bc+NXb4wdg9RGcCR5noJA01d/er4N0i0s/PkatHRRYBuWfx2NTma/hs&#10;a8oJXr4mOgmz69d3Nna1flyRXKSOT+2qlmAWkMr3ylj+s3Wzs1Oxe4jOFJ6UiU6Uql8u628BycvU&#10;uabYOVkFERGVIZXw1/1jh++P3UN0JvEvfaITNL5y7Ysc3C+LCt+RXCUQkWA2K8A3l5emvxm7h+hM&#10;40mZ6ATsVW3XQuFqce5cPrWremAwF+RAKJX/hZetKY84ykQnYEXvwEdN5QrntDF2S7bhiJl9fPXE&#10;0I7YJUQxcJSJno6qG1l11ptE3GucOr79qUogImmwaQm2uWf8wLWxe4hi4SgTPY2DHQMbkkTfKc71&#10;8OtPVWS2rLBdi6X00wIgdg5RLBxloqei6pob3e+K00u9d7xsXSUQkQBMBODz66aGvh+7hygmjjLR&#10;k1F1Y33r3mbevVmda4+dk2UwzDrIlx8eHfxC7Bai2DjKRE9ipHftJeqS33Uiq3jNunrMbFmAO9L5&#10;sQ/zlYxEHGWiJ3hYtc275FdV9NmOT+2qGoOZAgekVP6nvoWFsdg9RLWAo0z0E7r61v0iIK8VkbbY&#10;LZkGnbMg149ODt0aO4WoVihvdCT6kaGudRc0NxY/D6cXOFX+0VolZla2FNvGxybfuAl8SAjRD/GX&#10;DtEP7NGOroZi8n6onMNBrh4zCzB5EFL6AAeZ6MfxFw+RiIiq9vV1vdare6GI8mUTVWJmEMOYin2u&#10;d+zwrtg9RLWGo0wkIrMdAyuC4p1wMuAcT8lVVAbse6PHpj4tQCl2DFGt4S8fyr27VJuWmt2fqvqL&#10;eLd19ZhZCLA9aWp/vIkvmyB6UvwFRLn3rN51V8L5K50qHxJSJQYDLBzRgI+vnji4M3YPUa3iSZly&#10;bbrrnAFo8hYHPiSkmgxYULgtC+n89bFbiGoZT8qUa6EhvEbUXyIqfLZ1lRgsCMJjZumnzp6amo3d&#10;Q1TLeFKm3Jru6howcW9zKn18A1R14Ph/R7QcPtgzfmR37B6iWsdRpnxSLYSm9g96rxc453zsnCyC&#10;iIRgUz7Fv60aP3QTX8lI9Mw4ypRLo10DL7GgLwakNXZLVsFsWcTunl869q+xW4jqBUeZcudh1TZf&#10;1Neqc73qHC9bVwlEJhGWP7F+dvRA7BaiesEbvSh3VnavPU9VflZU2rnIlWcADGGyENzfdo4euTl2&#10;D1E94ShT7qDB/5KIP5ufJVcLFp3JDcuj+/42dglRveHla8qVgx095wjcK9S5ztgtWQSzVII8Ui6n&#10;n+oDjsbuIao3HGXKD1XX3NT6NnW6lpetKw8iYoKpYPaPqycP8aldRKeAo0y5sbepf40Tu0whfJxm&#10;NZgtqMkX9o0duJZffyI6NfxMmXJjRUdyoYnrF9GEJ+XKSkMoObG7yyOTH7kMWIzdQ1SveFKmXLhG&#10;NVGR8021S/lqxooymKmGIyHY366WhYnYPUT1jL+cKBfeKl3NIu5cp9LCU3JlAXJUg36ud2zoG7xs&#10;TXR6ePmacsG3JE3idIOINEVOyZQ0hGWFfGfl6OD/FiCN3UNU73hSplxoanBdgKxS5wqxW7LCzFII&#10;vl/U8CEOMlFlcJQpF7xPBlSVl64rBCICyKwHPv2t4YP3x+4hygqOMuUC1K0SQTF2R2YYlhzCLYMj&#10;g/92FRBi5xBlBT9Tplxw3jWJCB+rWQFmVjakdy+Vj77nYuBY7B6iLOFJmYhOmAEQseE0dR8dmJg4&#10;EruHKGs4ypQLFuyYiPAy62lSwTEY/n14/MDtsVuIsoiXrykXFBhX1eXYHfXMzFIRuW9+fvGveNma&#10;qDp4UqZcCKE8ZGaLfLLFqTEAznBgqTT3jrMXRkdj9xBlFUeZckGX5ydVbFzMyrFb6o0BELOJVMPf&#10;rJ2YeDx2D1GWcZQpF+YbGpZE9YCJLMVuqTcKlEXsnuXhmc8LYLF7iLKMo0y5sHFqajEN9piIHOUl&#10;7BNnAEwwPJ8e++A6zE7F7iHKOo4y5QNQToCHNGAaxtPeiTAAktqEC3bNWWNju2P3EOUBR5lyw5Zk&#10;jzoZVeETqE4IUDLFDSOjg9fFTiHKC44y5UbP3NB+EzwIkcXYLbXOAJNgj4fy0qc2AQuxe4jygqNM&#10;+QFYWsbXRWQ8dkqtg8i8qHx09eTIvbFbiPKEo0y5snpi8GaFDRqMl7Cfgpkti4TPrxze/1kBeF8c&#10;0RnEUaZ8AVIx3KLQydgptSg1SwNwb9HbX8ZuIcojjjLlTrmc3oqAEeNd2D8GIgKzBRfskx0HDx6I&#10;3UOURxxlyp1jyzMHRLFHFbzh6z8JISwnDptXjR74Ah8SQhQHR5ly5+yjRycFuA8m8/zA9DiDpaLp&#10;rSNHBt8Tu4UozzjKlD9A6s3dZbBJM8v9Lhtgmto+LaV/xq8/EcXFUaZc2j2+b6eaDKlIGrslNhiW&#10;RfBvPRPD22K3EOUdR5ly6XJgSQTXqupw7JaYYFZWwfVTo4N/B36OTBQdR5lya9XY4H8ES/eaWS5P&#10;ywazgHTX4vDk72wE5mL3EBFHmfIMKInot0x1Km8fLBsAWDisCB/i25+IagdHmXINAbdLsEOwnD3h&#10;Cyg7k0/NjBz+duwUIvoRjjLlWmMjHlaV76nm5yUVBgtmuKl7dPCjG4Hl2D1E9CMcZcq1jsHBaQfc&#10;Cshs7JYzITULAtxdKs3+Hp9rTVR7OMqUe0tHJ28UpAez/pIKA6AB4yGVa9ZOTR2O3UNET8RRptzr&#10;n5ubTE0+b4axLB8dzcKSavqh3tF9t/CUTFSbOMpEItK0OPMFZ7YHZuXYLdUQ0nBMoZ9cOTL0D7Fb&#10;iOipcZSJRKRjbm4GsBsh2ft6VHr8zvJvlhfG/5wnZKLaxlEmEhEBDAi3qdnjWTotGwCBPT6Xzr9/&#10;zfz8ROweInp6HGWiH7h3/MhDgNwpokdjt1SCAdC0/EixbL9yzvj43tg9RPTMOMpEP/AqYBmLC/8A&#10;wXAWrvFaigkn8t4V44O7YrcQ0YnhKBP9Jz2zY48jyLUBYaKeh9nSdDHx+Nhfjx78ZuwWIjpxHGWi&#10;n3B09tgXXMD9MCvFbjkVoZwuGeSaySP7P3kNkMuXbRDVK44y0U84a2lkyKBfE5FJq7O7lVOzIF7/&#10;pmf0wF/wEZpE9YejTPSTACuU9HoE+b4AdXUntgL/d+7I2F8K341MVJc4ykRPonPq8YOl1D4pImOx&#10;W06UhXDt1PD4e87BQt00E9GP4ygTPYX+if3XC2RzGmy2lq9hp2YmCJtHh/e/61zwu8hE9YyjTPQ0&#10;Ckfn/94bdtbyTV/ecH1p4dgfbgIWYrcQ0enhKBM9jY658X3B0s8abLzWbvpKAUiafnppZOI3+mZG&#10;DsTuIaLTx1EmejqA9YwPfd6Lfh2wmjmJpqGcunL5MwuL0+/tx9xk7B4iqgyOMtEzAdLkWPiAQm40&#10;w2L0nLItqsknymNTfzgwMzMdu4eIKoejTHQCOmYGp1G2PwfCbjOL9kAOWDoPwft2jg5+cDXmx2N1&#10;EFF1aI19TEZU08Z6NrzBFfRjou5sp+6M/VGbAlDgYCiHa/rGBz8nfFIXUSZxlIlOhqqf7Fn/uuD8&#10;n6nTjd5p1Yc5tTTVoLe4cuma7qnD2/lOZKLs4uVropMBhO6xwa/6EP7ISThgsKo/OctD/yVp0Td3&#10;Tx66h4NMlG08KROdClU32rP2vzhNPqDeXeScK1Tyf59amjroTkP4y56Rg18RIFTy/09EtYmjTHQa&#10;hrr6LmhoaPojde5K51yrVuD/idRGAPtEurT4xdWzowfB51gT5QZHmeh0qTZO9Jz1LnN6tTrpc84V&#10;TnacU0tTCe6oin7Vz079SdfS9CFeqibKH44yUYUcaVtzXqG18CZR/yoVPFecb3aqT7vPaWozTmW3&#10;GLaKc9d/cvjx3XwHMlF+cZSJKkk1GVw5sKpdk3NKXl7qIS8SkfPMWZ+oSwQ2qyaHnLjdKewOKZXv&#10;WijPjJxz9OgkPzcmov8HB/woLoEC3XkAAAAASUVORK5CYIJQSwMECgAAAAAAAAAhAHW44JMlawAA&#10;JWsAABQAAABkcnMvbWVkaWEvaW1hZ2UyLnBuZ4lQTkcNChoKAAAADUlIRFIAAAWPAAABtQgGAAAA&#10;saILrgAAAAZiS0dEAP8A/wD/oL2nkwAAAAlwSFlzAAAOxAAADsQBlSsOGwAAIABJREFUeJzs3XeA&#10;ZmV5///ruu/zTNvZnZndadtmC72jqygogiJSFcQfVlSMiRpbTDHmm8SWYmISo98kRqPGkigWVERU&#10;MAZBjSwKqyAgdXdnZqf3Xp7n3Pf1+wPXLxpw28zcU96vf5SnnPNGYRc+e/Ycba9cu3Hz1GCnAAAA&#10;AAAAAADwC66ids11A/WbzhVVTR0DAAAAAAAAAFgcnKh7ipaVf6GvYfP5qWMAAAAAAAAAAIuD886p&#10;etekheybA+u3/+Hw2qNqUkcBAAAAAAAAANJy+/+Ldz5TJ+8tlcd/2KValTIKAAAAAAAAAJCWDm46&#10;2n79xWjxoZHB4ecePT20L0UUAAAAAAAAACAt97gvqju2trbuGz0NWy5Z6CAAAAAAAAAAQHqPOx6L&#10;iJjXU7Ky7N8HNmx7x3tUs4WMAgAAAAAAAACk9bi3rXisEEOuUT7c27P3L04yG1qoMAAAAAAAAABA&#10;Ok945fF+3vlMVN7YuGHrv/eu3XzKQkQBAAAAAAAAANI64HgsIuK8L4j6y7Lywlc66zeeN99RAAAA&#10;AAAAAIC0Dmo8FhHxqqqZP6airOJz/c1bX7pPtXI+wwAAAAAAAAAA6Rz0eLyfetfk1H+ysmnL3+yp&#10;bmqajygAAAAAAAAAQFqHPB6LiGjmKs37t9asXnXNraoVcx0FAAAAAAAAAEjrsMZjERHvnGrmn3Py&#10;+m33DTVuvvBa1bK5DAMAAAAAAAAApHPY4/EvD+D9dsvKPvXs5i1vmYsgAAAAAAAAAEB6OrjpaJur&#10;gxXzeE3ldP7mmpG24bk6JgAAAAAAAABg4R3xlceP5Z28ZLbSfXFf/fqnzuVxAQAAAAAAAAALa47H&#10;Y+fVufMqyiq/1tO8+aVzeWwAAAAAAAAAwMKZ0/FYRMQ757z3Gwq+8Inh5qP+5AHV1XN9DgAAAAAA&#10;AADA/Jrz8Xg/dX5VUHn32vXbPtG9bv2J83UeAAAAAAAAAMDcm7fxWETEZa5CVa/Myiqu72o86pnz&#10;eS4AAAAAAAAAwNyZ1/FYRMQ7pz7Lji4r2Fd7mre8dnjtUTXzfU4AAAAAAAAAwJGZ9/H4lydyvsE7&#10;/5FQYR/qqNq0aaHOCwAAAAAAAAA4dAs2HouIeO8Lzvury2vLbuysXLtZVHUhzw8AAAAAAAAAODgL&#10;Oh7v570/uXzt2jv6mrZcvVO1MkUDAAAAAAAAAOCJJRmPRURMpVGd/+CxTds+KKpVqToAAAAAAAAA&#10;AP+bDm462lJHWIh35NOzv9000nmPmCXvAQAAAAAAAICVLtmVx48VVZ6SVZZ/qb9py2tEtZC6BwAA&#10;AAAAAABWukUxHnvnVL07TtX/S1/j1o+2qtambgIAAAAAAACAlWxRjMf7ucxVauauXtW87Qs9azef&#10;rKqLqg8AAAAAAAAAVopFN85655zP/AW+suyGvsatrxXVitRNAAAAAAAAALDSLLrxeD/v3FZx8uGB&#10;hq1/k7oFAAAAAAAAAFaaRTsei4j4LCu48uxt/eu3fbe3aeOZoupTNwEAAAAAAADASrCox+Nfcu5c&#10;58uv6Wve8rrUKQAAAAAAAACwEiyJ8dg7p977rVlW+Nf+Ddv+s1tXN6RuAgAAAAAAAIDlbEmMx79C&#10;3csK6xu+3Ltuw/mpUwAAAAAAAABguVpy47F3zptzZ7vyis/3r9/2rltVK1I3AQAAAAAAAMByo4Ob&#10;jrbUEYcrxJD7IJ/Tor6rbmh3e+oeAAAAAAAAAFgultyVx4/lnc+k4F8dyuXr/c0tL75WtSx1EwAA&#10;AAAAAAAsB0t6PN7PZe4057NPnrO+5V2pWwAAAAAAAABgOVjSt614PBbCzaVY+tPm3o5dYhZS9wAA&#10;AAAAAADAUrQsrjx+rKj6nMwVPt/X1PJGUV12f34AAAAAAAAAsBCW3ZXHjxVi/rXxrqk3bLfe3tQt&#10;AAAAAAAAALCULPMrc90L1jSvur63qeUFoupT1wAAAAAAAADAUrGsx2PvnHOZf5rzhU8NNG39+1at&#10;rU3dBAAAAAAAAABLwbIej/fz3q21zL+tesPaL7bXNB7FVcgAAAAAAAAA8JutiPFYRMSrqnP+eVXV&#10;1bf2N25988O6bk3qJgAAAAAAAABYrJb1A/OeSAxhVsS+47tHr6qzodHUPQAAAAAAAACw2KyYK48f&#10;y3lf7nx2aWiuua+vccuLdqpWpm4CAAAAAAAAgMVkRV55/Fghj0Mq9hUbG393w2R/d+oeAAAAAAAA&#10;AFgMVvx4vF/IQ5eFcGVjX9ttqVsAAAAAAAAAILUVeduKx+Mzv8EV3Nf6Nmz/P+1V9RtS9wAAAAAA&#10;AABASozHj+Fc1uBU/qKqds01fWu3PCN1DwAAAAAAAACkwnj8a5zzmfP+HF/pbxrYsOV196lWp24C&#10;AAAAAAAAgIXGPY8PwPL8axJL71/X23F76hYAAAAAAAAAWChceXwA0bkXSFZ2/UDztreLapa6BwAA&#10;AAAAAAAWAlceH6QQY9AQryuVZt69fqjnfjHjfzcAAAAAAAAAyxZXHh8k75y3zL+oUFH55b6mljcJ&#10;90IGAAAAAAAAsIwxHh8Cr6rO+RNU3T8Obtj6n62qtambAAAAAAAAAGA+MB4fBp9lBXXZ5dXrt/90&#10;oGnLK+7SWkZkAAAAAAAAAMsK9zw+QhbDhJh8qzQ19SfNIz17U/cAAAAAAAAAwFzgyuMjpM5Xq/cv&#10;9lVVD/Q2bbnqWtWy1E0AAAAAAAAAcKS48ngOWQyTZnZtzEsfauzruDt1DwAAAAAAALAiqfrhuu3V&#10;w8WJirqyUvl4XJ39yvvFyRmdLs1slrFxMSslqlz0GI/nWIgxilmbWvy7W3raPnmlWTF1EwAAAAAA&#10;ALAsqfrO1fVHZWWVx/vMH2eiR5mTFi9aH0UqVC1TU28S3a9+zeXRLFezoor2R5NWE7tPQ7grDOz7&#10;SbPZZKo/pcWE8XiehBiDM7umNDX1rubR3n1iFlI3AQAAAAAAAEuNqupdIlW1VfVrqqrKVpsWTpZM&#10;n6FqZzjR09Rlq+fyfCGEkojdISY3ST77zampUvePpwYGV+JFoozH8yzm+SNq8Z86ets/eRq/YgEA&#10;AAAAAAAcmKp21tVt8mXVp6v509XbSV79MSbxaOeyNQuVEUMoish9JrbT8nhLeVFurhlpG16o86fG&#10;eDzPgkXTaEUT+8nMZP6qzaP7HkndBAAAAAAAACxGA6qrY8OWF3nnrjJvp6poVRSt8M75lF0hRnMi&#10;08GszYn7UH3XIx9L2bNQGI8XUIzWF0PpL2d7R67ZbKNDqXsAAAAAAACAlFq1traqYdXW6ApPztRf&#10;oSLP0cxVpu46kBDsXg2lv+3vG77pBBsbTN0zXxiPF1jM44yq/TAP4W+a+9pvMbOYugkAAAAAAABY&#10;MKquo3bjKeVV5ZeryDMk2gku85tSZx2qGONUNLktlMIH1w+03STLcOdjPE7ELE65KH9Z173n/WLG&#10;/wcAAAAAAABY3lSzzqaWC8t99scmclbqW1HMFQs2Ey28r72n9W93mJVS98wlxuPELM9vCSF/f2N/&#10;xy2yAp/YCAAAAAAAgOWrVWtrq5tqn+ScPDuq+/9M9DjvnEvdNdeCxajBrg+zpXc3D3fca8vkYlHG&#10;48RCjKZiA2bylZnuwT/jXsgAAAAAAABY6h7Q+tX1zdVXibqXisoJzvmG1E0LIeTxnlAKb20eaL01&#10;dctcYDxeRGKed+R56Q3jA53/fYzZbOoeAAAAAAAA4GDdqFq+o6qhzq2pvMo0+yPvXVPqphRijL3F&#10;yemLN4x237XU74PMeLzIhDyOmsRr83z2IxsHun+6XC5xBwAAAAAAwPK0S7WwuWHzs9Xp5ar+BS7z&#10;G1M3pRbyMBxj6bVNfR3XL+UBmfF4EQoWzUz2Scj/rrG3/V95oB4AAAAAAAAWHVXf17DlfPHu3ap6&#10;nKjULMf7GR+OEKOJSLtNz7y8cajzttQ9h4vxeJGLpfCtYph554aB7ntkmT2tEQAAAAAAAEuLqmr3&#10;qqYGv7riKSLyh+rcs5zzWequxSrGcL+f1gvrhna3p245HIzHS0AI+T4T+0z51Mg/1oyMDKfuAQAA&#10;AAAAwMrTuqqxeVX1qpdI5i5XszOd9+Wpm5aCGML3p0bGXtYyNdCVuuVQMR4vESHG6Ez68mJ+VdNA&#10;282pewAAAAAAALAyqKoONG19szn3p6bSIKrOq2rqrqUihBAk2ocaelv/RMzy1D2HgvF4iQkhHzez&#10;T8XZmY81D/fev5RvuA0AAAAAAIDFq3vd+hMLZeUXqbjXa+aPSd2zlMUQBsNseGnTYNt/p245FIzH&#10;S1AwM2fxwZjHj4/0tX34GLPZ1E0AAAAAAABYHnrWbj7ZlxXe7Jw+28S2Oe8LqZuWgxDy+/omh551&#10;0ujoUOqWg8V4vMTlefhRXhq7esPg4MNiFlL3AAAAAAAAYOnZpVqol/r6qqY173TeXqXOr0rdtBzF&#10;vPTP9T1tvydmS2KTZTxeBmIM/dHsY4WZ0Y/VDQ0tySc3AgAAAAAAYOHtVK08tnHzM6NmV4jqi33m&#10;1qZuWs4shO48FK9o6u24PXXLwXCpA3DknPMNKvrHobzm5oGmLVeJapa6CQAAAAAAAIvbQNPG845p&#10;2vr16LPPq9fXMRzPv6jaJK7wil2qS+JWIFx5vMyEEEpi4drpqel3tYz1t4tZKXUTAAAAAAAAFof2&#10;2i11VVl4kpSXvcPUne9VNXXTShNCPjg1NP3ULTM9e1O3HAjj8TIV87xDzD5p45MfbZjs707dAwAA&#10;AAAAgHR6qqsbszXNl5vYC53a2dzTOK2Yh4/Xd+95XeqOA2E8XqaCmYnFoGbtFuPvNfS0fSN1EwAA&#10;AAAAABZeb1PLGzJf+P0ottV7X5a6B4/ePWB6cuKEltG+3albfhPG4xUghnxWRK+ZnZr9542jXXeL&#10;WUzdBAAAAAAAgHmi6vrWbN4m5e55PvO/p94dlzoJ/1sx5B9o7m7948W81TEerxDBzDTGPSL2hbGx&#10;qX/ePtHbm7oJAAAAAAAAc6tzzcZjy6rLf0dML1CNxzmfcaXxIhXzePfk9OQLt4ws3nsfMx6vQBbi&#10;g6XZyVc1D/XeuZh/ZQMAAAAAAAAHQVW7qqvXZdX1f+ZUftf5rDx1Eg4shjBrMV7d0NP6hdQtT4Tx&#10;eIUKZlFj/EyYmf1401DnztQ9AAAAAAAAODT7VCsr6jc/xQqFy73Iy9W75tRNODQh5Dc0dO19QeqO&#10;J8J4vIKFGKNG6zKJ14Xxmb9qnujpS90EAAAAAACAA+tv2HyOy7K3ibqnR6dNXlVTN+HQWYjTxfGp&#10;HevHu+9P3fJ4GI8hwcxctIdjKfx+10Db904zm0zdBAAAAAAAgF/1gOrqNbXrTy+rKn+nc9n5qXsw&#10;NyzPv7aup/UKMVt0Oy3jMX4phjBrTr4eS+HfPtLX/r33mOWpmwAAAAAAAFa6nurmRlddcYlz/gpV&#10;O0edX526CXMnhDwvThWfunGk867ULb+O8Ri/IsRoYjKiFr48NW3vaBlpG07dBAAAAAAAsCKplg00&#10;b/mt6NxbvelW9a4ydRLmXojRXLAPrOvZ8/bULb+O8RhPKMTYZqXw3nx68IYN4+MDqXsAAAAAAACW&#10;u/eoZq+padpcVV5+nnj/R97741I3Yf5ZsF3F4cEXrZ8ebkvd8liMx/iNYh5nTOw2MfvYfb2t159r&#10;NpO6CQAAAAAAYDnqXrf+hKys7FUi2cXi5CTvnE/dhIUR8ziT56Wrm/vbv5i65bEYj3FQYgglE7up&#10;rHv41TU2wq0sAAAAAAAA5kh7Vf2Gqtrqd4u4V5tqQUTUO6epu7CwYp5/p7577/NSdzwW4zEOSQg2&#10;KhY+YFOT1zSO9u1O3QMAAAAAALAU3adavaFh++nB24vEycud842pm5BWiDHks8Uz1w/suyN1y36M&#10;xzhkIYSSiDwoFj852NP2iePNxlM3AQAAAAAALAmqrr9+4wWaFX5HnDvLOdeUOgmLRwj5TQ3drZeI&#10;WUzdIsJ4jCMQYjSL9iOdnn1jw2jXfWJWTN0EAAAAAACwGO1SrVpft/3JZeXxfS7Lzk7dg8UphDha&#10;nJm5aONQ587ULSKMx5gDMcapKPHzUoqfauxvv03M+GsKAAAAAABARHqrm5q0uvIiJ+5KUX2Oy1xF&#10;6iYsXiHGINH+sb1n75/tMCul7mE8xpwIMUYn0h9ivGFqbPKdWyf7elI3AQAAAAAApPKw6pra5i2/&#10;Lc79jhNtiSKVPAQPByOEcO/syOhFm6YGO1K3MB5jzuV53qlm78onZ29YP97dn7oHAAAAAABgQahm&#10;nXUb1pcVyi5Up+8w77Z7VQZjHJJgZlYMVzf27f2P1C2Mx5gXIYZcTX4YY/x07G27ttlsMnUTAAAA&#10;AADAfOls3Hh6mc9eIuov9d6fnLoHS1sI+X0j3a07jjGbTdnBeIx5E2I0NSua2K44M/WGpqHee1I3&#10;AQAAAAAAzKW22uZtVZWr/so5e34UrfLO+dRNWPpCjKZ5/sr63rbPpexgPMaCiHmcMYn/rho/Vd/d&#10;freY5ambAAAAAAAADsfDqmuq6zc9qazgXy6iL1OfrU7dhOUnhHznYHfrBcebjadqYDzGggkxRhFp&#10;1xhumJ6a+qfNo32PpG4CAAAAAAA4WHerrmpu3HSZ18IrzNsZIm4dD8HDfAl5GJY8XtXQ3/qtVA2M&#10;x0gihDhsef7Oxv72j4tZMXUPAAAAAADAE1It9NdvfK4Uyv9enJ7IQ/CwUCyEj67r3vtWMSulOD/j&#10;MZLKQ/yxj+Ej2YxdXzPSNpy6BwAAAAAAYL++msajXXnV8yzTV3ifnZW6BytPDHmnn3Fn1Q3tbk9x&#10;fsZjJGcxTETT+10o/s26vo4buB8yAAAAAABI6ZG1azfXldX8njn3fBVpUe8qUjdhZQpm5mP867Vd&#10;e96Z4vyMx1g0Ygy5RvtGaXb6z/cO9+4502w6dRMAAAAAAFgZblQt37GmYZOrWvVaL+6Nlrma1E2A&#10;iIhZnBoa7dt6zPh4/0Kfm/EYi04IccRJ+JLL/X/W9e/5oZjx1ygAAAAAAJgXO1Urj2rYfHZ02RWZ&#10;yiXmdCMPwcNiE/L83Q3de/9ioc/LeIxFKcQYxWRUpPRNPzzxp2unh/albgIAAAAAAMtLf8OGs11W&#10;8Z6oukNU1jAaY7GyaLuGh4ZeePQCb2SMx1j0Yh67ndgHJqbDdS2j7W1iFlI3AQAAAACApWlPdXXT&#10;muq1Z4jP3uycf17qHuBgWAyTsVj67Yb+fV9YyPMyHmPJCCHeIxa/NNAz+JETbGwwdQ8AAAAAAFg6&#10;Wlc1Nq9aU/1yVblMVHY451elbgIORSiFrzf07LlsIc/JeIwlI5iZmImzOBFye+u+/rbP7TArpe4C&#10;AAAAAACLmGpFX1PLW5xz7zB1dd45lzoJOBwhxjg7Pnb8prH+hxfqnIzHWJJiDLnFeHuM4V+nJ2Zv&#10;2TrZ15O6CQAAAAAALA43qpY/pb7lJOf0IvP6GlO3nfsZYzkIIb/pw92tz3+PWb4Q52M8xpJmeZyO&#10;TnZZjB9v7Gn9HPdDBgAAAABgZetdt+nprrzwJlX3TBNp4UpjLCchxmCl6XMa+7p+uBDnYzzGshGj&#10;7bKp4u8/MrLvzjPNplP3AAAAAACAhbFLtWrj2k0nFwqFd2vBX5y6B5hPVir927retjctxEWUjMdY&#10;ViyGiWDyLRfzz+a9+77bbDaZugkAAAAAAMyP3uqmJl1dfoEX/0Jx+lx1vjp1EzDfLMYHZmenX7hh&#10;oOuB+T4X4zGWpRDiqKr9KE7PvrdxqPO21D0AAAAAAGDuPKy6pq655XXi/G+p6BZ1rip1E7BQHr11&#10;hb2tsW/Pv8z3uRiPsayFGKPE+Pm8lP/frsGO+3aYTaVuAgAAAAAAh0G1rL2mZdOqCndp9O4PRLXF&#10;q/IQPKxIIeT33dnduuMis9n5PA/jMVaEGPN+CXZjsPjZpr59t8gCPZESAAAAAAAcIVXta1h/lvMV&#10;L1aRizTzx6ROAhaDPM+vbuze+5n5PAfjMVaMEKM5k5ko8b9taPL3G2f6dqduAgAAAAAAT6yzduOT&#10;yldVvF9FnhFFKrxzLnUTsFjEPOye7tl7ymaz6fk6B+MxVqQY8wkz+Y8wm3+meajjZ2I2k7oJAAAA&#10;AACItK5qbK6srjjDu+xqEbvYZVl56iZgMbIYp1Tt6rUde66dr3MwHmPFCmamIXaZ2i0x2Iebeltv&#10;T90EAAAAAMBK1baqYf2q1dWvNCeXOdVT1fnq1E3AYhZiNInxmq6e1tefZjY5H+dgPAbkF0NyKX5x&#10;cnbqT7eM9raLWUjdBAAAAADAsqfqekQqXdP2tzhvf+Ccb0idBCwlFmOvzc6cUz/Q+eB8HJ/xGPiF&#10;YGZqccBMv6wx/3Jbb/vtO8ymUncBAAAAALDcPKxaXlu/6WmSFS41sZdnWbYxdROwVIW89HcN3a3v&#10;mI9jMx4DjyPGvN+i/FBL+fvqB/bdkboHAAAAAIBlQVW7GjafX8j87ztxp0eVRh6CBxyZEGw0jE0c&#10;2zzR0zfXx2Y8Bg4g5PGaYj7zD+0DXQ+cOY9PrwQAAAAAYLnqXLNmnStf+7RCmf6Jc9nZqXuA5SaG&#10;/K8bulvfaWZzuvUyHgMHwWLsjSb/JTH/Untv+3e5nQUAAAAAAAegqp3rNhxbnpW9QJxeqqJnqHcV&#10;qbOA5SiG+JCfGT6/bmiofS6Py3gMHAKLYcJMdvlc/7yub/f/pO4BAAAAAGAxatVVzavWN77TmXth&#10;dNbgnc9SNwHLmeVxumT2luaePf8+l8dlPAYOQ4gxisVvlvL8w9Y/eudGGxtM3QQAAAAAQEp3aW1t&#10;Q92qE8sqyl7h1F2tzlWlbgJWkhDyG9q7W186l79jnvEYOAIx5mMWdaez+MWO3rYvnWY2mboJAAAA&#10;AICFtFO18tjmrS+OKi9S1TOd8/Wpm4CVyGKYyMydW9P1yK65OibjMXCEQoyP/j1k1m6z8Q8ah9qu&#10;kzm+OTkAAAAAAIuOall/fcsrpeDeL+rWioh45zR1FrCi5eHatd17XjxXh2M8BuZQiCHXqLfnFj5V&#10;OWO31oy2t4pZTN0FAAAAAMCcUC0bWN9ySozyXHX+KlE90TvnUmcBeFSIIQ/TU6c3D/XcNxfHYzwG&#10;5kEIoaSm94uFr8/2Dn2IeyIDAAAAAJY0VdezbuO5rqzs9ar6NBFp4SpjYHEq5fm/NHXvfctcHIvx&#10;GJhnMc9nTeSvZ4pjn9w8NNQrZnnqJgAAAAAADkRV3f0iq2rqNz2pUCj8hak+0zvnU3cB+M0shHvD&#10;5MTljaN9u4/0WIzHwAIIZqYx7rUoX82iXl/Xv+d2RmQAAAAAwGLVuWbjcdmqwsVe3WWMxsDSEvM4&#10;HUN4Y2Nf66eP9FiMx8ACCjFGlTioQXdKqfi+dYMdP0rdBAAAAADAfo/UNB5dW1X9xyJykag0OO/L&#10;UzcBOHR5CDc2du25+EiPw3gMJBJDmBWRb1pp5kMDsxM/P2F8fEjM+PsRAAAAALCgWrW2tqpu1Ymu&#10;UPZaydxLnXNVqZsAHJkYQqlYnDl1w0DXA0dyHMZjILEY4rRK/J7l9vWJ/rbPbzUbSd0EAAAAAFj+&#10;2qvqN1RV11wmXi4xkbPESS0PwQOWj1gK36rv2XPJkRyD8RhYBEKMJmJBoo6LhL/s6mn72Glmk6m7&#10;AAAAAADLT4/qKt2w9Y98dK83Zw3e+Sx1E4C5F2KMNjmzo3Gk867DPQbjMbAIWZ4/YiafiLF0U2N/&#10;58/FrJS6CQAAAACwdA2vPapm2pdOLRT8ZaryKueyhtRNAOZfKOUfaOhtfYeYhcP5PuMxsEg9+nA9&#10;a7Not4VS/GTzYPv3xSxP3QUAAAAAWDquVS07p2nLK8S5K73KDnW+MXUTgIUT8/wnpZmRK9YPD7cd&#10;zvcZj4ElIMQYXIzfz9S/va97973HihSNh+sBAAAAAB6PqmuvaampKncvjs69L8vc2tRJANKIIZQk&#10;5FfW97ZffzjfZzwGlpBgFtXsZrH8y4Up+e+akbY9qZsAAAAAAIuEakV//aYzNMsuVHUvik6P9qou&#10;dRaAtEJeur6hu/Xyw/ku4zGwBMUQZ8RsXzT7xtjo6AePnh7al7oJAAAAAJDGw6rlNQ0tz1fv3qhO&#10;TzLReu8cozEAERGxEGdmJmZO2zjW+dChfpfxGFjiYgyTFuMn40z+iYGRzj0nmU2kbgIAAAAAzDPV&#10;wr7KtY2Vq2ueLU7fbk5O8c5p6iwAi1MM4VP13XtfK4d4G1TGY2AZCGYmFgc12K2q8o3S+PSNzRM9&#10;fam7AAAAAABz62HV8jVrW872Zf5ScfI85/wJqZsALH4xhv44MXFW42jfI4fyPcZjYJmJIc6oxQ4z&#10;+dhAb+tHjzcbT90EAAAAADhyPc0bL/VS9n/UycmmrppbUwA4WCHPS8Hkj5p79v7ToXyP8RhYxizE&#10;7iDhE1qyrw0OtD/MkAwAAAAAS8cu1cL6deuPKvPl54hzv+syd1rqJgBLVwjh6+MzI6/aPjQ0erDf&#10;YTwGVgALsdti/GEw++r9fW3XnWs2k7oJAAAAAPD4rlX1z2psebY691Lv3DOi2NHe+Sx1F4ClLca8&#10;P5/On9M8tO/eg/0O4zGwwkTL+yX6P6/v3v0fwogMAAAAAIuHatbT1HKhc+5vM5+dlDoHwPITYnxP&#10;Q+fu9x7s5xmPgRUqhrAnmH0x5vm3uwY67thhNpW6CQAAAABWmodVy6vXbTq1UHDnqMteFsVO5Spj&#10;APMlxNje17XnpJPMJg7m84zHwAoWYoxOpF+i3B9C6dP9/fu+crA/eAAAAAAAjoBq2UDj1os0s9dE&#10;0yeLuk3eOU2dBWD5i8XiK+t72z57MJ9lPAbwSzHke8TCP8Sxmeu+N9U/dKVZMXUTAAAAACwbqtmD&#10;1dW1tVXrnpd593+i6kkMxgAWWgzh+/Xde88Ts/xAn2U8BvArQoymJm0mcqOG+O3CbPx+zUjbcOou&#10;AAAAAFiqdqlWbWpsOSvz7kJRd4k6d3zqJgArV8xDd6k0fdma/C0zAAAgAElEQVT6ge47DvRZxmMA&#10;jyuYmVoclyh7LcZPh762jzebTabuAgAAAIAlQ1X7mje/0kn2RlM9VlRqvHMudRaAlS3mecnE3tHQ&#10;3frBA32W8RjAQYkxHwi5fFxni18quIq9dUO7R1M3AQAAAMBic7fqqqa6pm1ZWeUlpvpWn/kNqZsA&#10;4NfFUvhWW+/eK3eYTf2mzzEeAzgkIYYBMbnNLN40MT791e0Tvb2pmwAAAAAgtfbaLXWrKt0LgurF&#10;YnaWOreBq4wBLFZ5zMd0fOIpDWP9D/+mzzEeAzhkIUYTseBEi7nET2bDY3+7bmqwM3UXAAAAACy0&#10;B1Xra5u3vtE7eYuJ1oqo5yF4AJaCWCr9RX1P67t/02cYjwEcsRjDlFP5ZsjzL0/P6J0to+17xYwf&#10;WwAAAAAsS3uqm5pqq8pOt6xwualc4ZxvTN0EAIcqxNj2SNeeE840m36izzAeA5gzFuOURXnYNO4s&#10;huJ/bOzr+pGYxdRdAAAAADAX+hs2HaO+7Cpzer6InOi9q0ndBABHIsyULm7ob73xid5nPAYwb/KQ&#10;79SS/WXfQNsPThKZYkgGAAAAsKSo6k6Riu11m472hexP1bnLNHOVqbMAYK7EED5T3733NU/0O8gZ&#10;jwHMqxBDrib3iug3Q8hvHetr//ExZmOpuwAAAADgCamWddWvP7ngKs4RJ5eKk2d557PUWQAw12Ie&#10;f1YamXrB+unutsd7n/EYwIIJIQyK6B6x8Pmx8YHPHTUx0Ze6CQAAAAB+SdX1N2+50Jl7vXl5sok0&#10;MxoDWM5iHkdKeXjF+v7Wbz3e+4zHAJKIMR+QaJ8v5sVPh+Jk6+axsWEesgcAAABgoe1Urdxa29xY&#10;Vl72XPP+D5zzJ6ZuAoCFFEN4b33Xnvc83nuMxwCSijFMiulOlXCLSfbt+u7dd4tZnroLAAAAwPI2&#10;WrulrlgRL1DLzhev55pz27yqpu4CgIVmId+5rmvvWY/3HuMxgEUhxpCb6YRY/Gmw+I/Nve03illI&#10;3QUAAABgedmt1Y3VzQ1vy0RfLap1UaXCO8doDGDFCjGG2eGRrZumBjt+/T3GYwCLUszDwyb2WWel&#10;b8/0jj2y0cYGUzcBAAAAWHquVfVn1zRtzsorTzPnXuycXK7OVaXuAoDFJM/j+xq7d//Zr7/OeAxg&#10;UQsxH9Dg7lIJ352dLF63YbzrgdRNAAAAAJaG/vXbznEiV4qTM0Xc8YzGAPD4Yh4623r2btthVnrs&#10;64zHAJaMGEJJonxnWkrv3dzbcaeYxdRNAAAAABYRVb1VpPzUjUc/38T+SlWPTZ0EAEtFDPaU+q5H&#10;dj32NcZjAEtSzOPdzsL1JbMfjE0V7z5mvLs/dRMAAACANHZXNzeuqazYIV7Pc849Pzo52qtzqbsA&#10;YCmJef72+u69//DY1xiPASxZwaKp2aBE2S0m37Gp4n80jHU8nLoLAAAAwMLoqt9wfKG87Go19zwT&#10;3SoqtTz8DgAOk4VrH+zc++ozzab3v8R4DGDZiDHkFuVmC6UPhel81/qJnlExK6buAgAAADA33qOa&#10;vay6urahsvYp0Ze92dSe570vpO4CgOUg5uHuwnS4omakbc/+1xiPASw7wczUwv1mcqtE+f7s2NgP&#10;N00NdqTuAgAAAHB47lKt3djU8gxz2XOc2XkmdqLPMkZjAJhDIY8j2aw8v25o9//sf43xGMCyFWI0&#10;JzYVRfs1j9+1OPvhhv6un6TuAgAAAHBwBqrqN4Sa1b+dib7MnGwwdau9KrelAIB5EGI0jeFN9d2t&#10;H9n/GuMxgBUlBtsVY/x0LJZunRke79hqIyOpmwAAAAD8gmrWWtO0qbxQcWIhs6vEuUucy9akzgKA&#10;lcJC+MK6rj0v2//HjMcAVqQYYo+o/SQG/UFpZuamj4923fseszx1FwAAALAStarWVjW3nCfiLnTi&#10;nmpqJ3IvYwBYeBZC17ruvZvEzEQYjwGsYMHMxMw0StGJ3V2K8f929LV9eYdZKXUbAAAAsBK0V1Vt&#10;qKpteqOIe62p1Yuo985xWwoASCTEaMXJmR0bRzp/KsJ4DAC/wkLsMYvfjBJvzEul+3442L3nSrNi&#10;6i4AAABgObhRtfzJdZuO1UyfrN690Dn3HHV+deouAMD/E0v5H9f37P17EcZjAHhcMYRZVd0bQ7w3&#10;Wrw+nx6+cePY2GDqLgAAAGAp6tQ16yoaai8R764Q8SdFJ9u8cz51FwDgfwt5+HZD954LRRiPAeCg&#10;hBBHzOJXXCn/t4HBjgeOF5kSs5C6CwAAAFiMVNXdJVLZXLvxqLLK8jfkJi/zmatN3QUAOLAQw0B7&#10;194tO8ymGI8B4BCEGHI1uVfFbi7m8fbZ4uydW0d6WlN3AQAAAIvBaO2Wuplye4r67Bmq8lwXdYdm&#10;riJ1FwDg4IUQR2Vq5tkNI50/zVLHAMBS4p3PROR0ETm9TMN4Iavq69tw1C4tzX76voHOW841m0nd&#10;CAAAACy0vfX1x60urH6VVGaXOrWN4txar6riUpcBAA6VmpRbReE4EWE8BoDDpc6vVpHVTuQo8ZUv&#10;PnnD9vbB5u1fCnH2uunJ4t4fTw0M8rA9AAAALEe7VKs21jQ1annFmd65q1eXrTnHeV+eugsAcOTM&#10;WWZBtolwz2MAmHMW41Q0+7mI3hFD/sO8NP79jUND+1J3AQAAAEeqc83G4wqrCuep2DNU/NPM6VYe&#10;fAcAy0uI0STEjzT0tr6V8RgA5kmI0dRi0cRNi8QfSMk+0tDfemPqLgAAAOBQPKxaXtOw5RJfcG+K&#10;pjtErMp7X0jdBQCYP3meXzfU0/pqxmMAWEAWYneM8bqYh28HyR/qHuxu32E2lboLAAAA+CXVbLSm&#10;pWW6ICf4TC9Q0Re6LNuUOgsAsHDyPNwuYxMvZDwGgAQsjzPipNWi3R9i/J9savamdRM994sZPyYD&#10;AAAgieG1a2vywpqLxevFYu5UdXK0qVZ6VU3dBgBYWDHPd+fT0+czHgPAIhBijE7iXdHiRzu72689&#10;XWRczELqLgAAACxjj47Cvre28URfserNpvJq731Z6iwAQHohxKF8duqZjMcAsMjkMR9z0f0giN1i&#10;Fn46NTFz3/aJ3t7UXQAAAFgGVP1oTcuWmXI7JXPuLFM931RP8c5nqdMAAItHiCFXC09nPAaARSqY&#10;mVoYsOi6RewnYuErM73tN282m07dBgAAgKVlp2rlUc0tl4j6K53IKSa6QVTWeOe4JQUA4HGFUvH5&#10;jMcAsISEPA6rxK+GGL+gE9P37pvqH+OBewAAAPhfVMu6q5trtCzb5gvuatHs5T5zNamzAABLR56X&#10;3sR4DABLUIgxuKh7otgdEsMdZnbHUP/kz463gfHUbQAAAEhE1XfUb9xelhWerurOVLGnm+qp3jmf&#10;Og0AsPRYnr+L8RgAlrBgZhJjrqLjqtJn0f5rpli8ZtNQ54/FjB/fAQAAVoBB1TWhYetlrqBXqemp&#10;JlJjTiq8cksKAMDhi7P5hxiPAWCZCTGaWtwrpt9wofStaYt7xwe6uo8346pkAACAZWB47VE1Mzq1&#10;MStUnGJOr1DT833m6lJ3AQCWl5iHjzMeA8AyFkMoiehe03C/i7or5vn37xzouP0is9nUbQAAADgE&#10;qr6vYf3TvS8/z8SdIU5OMpHN3JICADBfQsg/y3gMACtEiNFEJDqxqRDti1Ys/XvTYMftqbsAAADw&#10;xDqq1m2qWLP6d8RnbxCJa03Ue8ftKAAA8y/k8RrGYwBYyfLQEVRukRi+V4z5/bNT+e7tk3193C8Z&#10;AAAgAdWyjtUbt5SX+2O14J8mJs8zlSd77wup0wAAKw/jMQBARERijEFM+lSkI4b8XvH6nfGxge9u&#10;n5joTd0GAACw3I3Wbtk+W+Ev9mrnmdNjTWSzqKv2qlxhDABIJoT4n4zHAIDHFUMomtltqv7z49OD&#10;354aGRk8SWRGzPLUbQAAAEuWqrtbpHJj5boaqa291CS8WlTP8M5nqdMAAHisUMo/yngMADggi2Ei&#10;mv1MVe+IId4V8njv0OC+B04ym0jdBgAAsBT01DZvy8rLThV1Txbnz4omT80yV5O6CwCAJxLy0vsZ&#10;jwEABy2YmQs2YyojEmOPqP4gxHBDsa/9h5vNplP3AQAALCYPr17dsKaq/grv9ApzeqyY1InKGh54&#10;BwBYCkJe+kPGYwDAEQt5HBKL3w1i39Li9J3Ts9Z//1T/8EVms6nbAAAAFsK1qmVnVNWvqyivqM/K&#10;smeb0yvMubO9qkvdBgDA4YjF0isYjwEAcyaYmQQbFo0PqsnPo+ldZsU7e/o67znNbDJ1HwAAwJxS&#10;9T11m07whexMdfpUETlFnZyszlenTgMA4EgEi9Gmpp/FeAwAmBchRlOzXFWKFm0kmN1sEr882Lvv&#10;Fu6VDAAAlrKONQ3HFFaterET/xLnbFs0KRfVjNtRAACWixDiaD47dRbjMQBgQYU8jqrKHWZ2q4XS&#10;rhDy9gqr6qwb2j2aug0AAOBXqOo+WVPnGqpbCj47yjk928ydJ6oneOd86jwAAOZLiPGBiaGhCxmP&#10;AQDJxBin1KTDRNrF4r3O621TQ8Wdm6Y6OlK3AQCAlaunurqxUFX/TPNyromeos5tNbMN3vuy1G0A&#10;ACwEK5VunukdegnjMQBgUQlmUYPdEyT/qo3Hr45Pdjx8jEgQkSBm/JwFAADm1qMPtPO7pamutqHs&#10;QssKrxSxs5335anTAABIIcRomsdP3dLX+ruMxwCARSuYRTFrF5NdmcidxVB8wErySOdwx54dZlOp&#10;+wAAwNLUXrulriqzo8S7Y83J6aruaU7ldHF+Teo2AABSiyGUJIY/r+9p+zvGYwDAkhDMTCxMiOiA&#10;Mx2IMfxEJH53bKJ461ETPX2p+wAAwOL2oK6ur2tYe654u8Bp2ZPEQpOKWxedVPCgOwAA/h+LYXJ2&#10;Jr9iw2D7f+nAhm0PRZFt3vksdRgAAIcjhnCXWbhJ8nhTMcQ9IWYT/aPtEzvMSqnbAADAwlJVvU2k&#10;YtuqptV5IWsuLys82zl9gYieqZmrTN0HAMBiZyH2zHT3n7zRxga1q7Z5S6Gi8m3i9HXOuarUcQAA&#10;HIkQQpcTud8sv19MH8hF7nfj0z9vnOrv5Z7JAAAsU6pucO3GDdFlp6i3U8y5U9TcKerlGFX+PRcA&#10;gEMRQv7Zhq69rxQRUTOTh1XLa+s3PU3KCp/xzm9N3AcAwBELMZqalUx02luciKq71ew7xVK4qWtw&#10;391clQwAwBKnqt1rm4/3hbJLnfOXqOixprbKRKpEnfeq3IoCAIDDMD1ZfMbGobbbRH4xHu/XUbVu&#10;U8Wa1X+t3l2hzlcnKwQAYJ4EM1OLA2Z2u4/yg1Ief5JZsXt0Ng5un+wbFLM8dSMAAPhVO1Urj6/b&#10;3jDjik2+kJ3oVM4V1XNM3Rav6lL3AQCwXIQ8/qyhe/dp+/9Yf/138N6nWt3Y3HKRSvZn5vVUfrUW&#10;ALCcxTyfFaddYtJuIu0qdm/Mw12j/aWfHmPd/an7AABYqe7XNevWNdQ8RX12hpic6rzfFi1uFefW&#10;8u+pAADMvRBjFAt/2NDV+qH9r/2v8Xi/nurmRl9T8THvCpctWCEAAAmFGPf/pPjof5r9XIPdEErF&#10;G5qGu34sZiFdHQAAy99o7ZbtpQp5kai/wlR2iKoXERVVYTAGAGB+xRD2hFC6vKl33z37X3vC8VhE&#10;ZJdqYVPj1t/KvL45qp7gnfMLUgoAwCITQhwVk3tU4l2i/p4Qintjrp0VlnXWDe0eTd0HAMBSMlq7&#10;pW62LLRE51oy8SeIyFPNu6d657akbgMAYKWKefj4HT1733KR2ez+137jePzoJ1S7qtcdV7Z6zZ84&#10;718935EAACx2IcYgJmNqNmBqA070EYnyYymVfrxuqOOnwsP4AAD4Vaquq3r9sYWqwtmq+kxRd6yo&#10;NKpKkzq/KnUeAAArXTCzfKZ4xvqB9jsf+/qBx+PH6G9ueYk4//eibpN3jt8yBADArwkhFFVkZ4zx&#10;Vg3Fm8N0fLC8bNXs3cN7Zs8VmZVD+YkXAIAlRlWdiZS1Sk2F1lTUlVdUPE2dXOhNn2vObeDfIwEA&#10;WHxCjKYiH67v3P2WX3/vkMZjUdW+ho2nalb2NqdyJb9CDADAEwsxmkQZVZWHTOJDYvJQjHFPbvne&#10;ssni3obJ/u7UjQAAHKlW1drydZuOybw/Wpwea2onOPMnqJOj1bmq1H0AAOA3C3m8J5uVsx/vloyH&#10;Nh7/wi7Vqk2NWy5w3n3Qe889qQAAOAghxqgiMyI2YSKTFqXPie10FnaOFCdu3z401J66EQCAg9Hb&#10;1HSqk8rniNfnONXjxXS1qK2OopXeOZe6DwAAHJwYw6SUwu/W97X95+O9f1jj8X59NY1HucrKfxLv&#10;nulctuawDwQAwAoXYjQfrTOK3CFmPwoW74x5sStMF8enp2XsWBmaMLOYuhMAsIKoVuxZ1VhTXpnV&#10;lIlrtiw7Q509U8w903u/LnUeAAA4cjHkXxnobn3N8Wbjj/f+EY3Hjx5BC30Nm1+mWfZ27/3JR3Yw&#10;AAAg8uhD+VRsUMQ6zLTDie6LEh4Rk4dmJycf3jk+0HalWTF1JwBg+bhRtfzkuqZjCmVlJzpxJ6rq&#10;0ercFom2VZw0O+ez1I0AAGDuWIgPhcniJY2j+x55os8c+XgsIqKq98mauuamdR/Sgn/lkR8QAAA8&#10;VjAzsRicaS5quUQZi2q7vOn3isXi/zQPdf5EzEqpOwEAS8to7Zbts5V6gYg73zk9S8WqzSQz1YKo&#10;qlflAXcAACxDeR6HbWb23Kbhjp/9ps/NzXj8C9eq+mc1trzMe/+H5txp/IMGAAALI4Z8VtQ9GM1+&#10;7k3uDRIeKISsN8TpgdLs+OD6iYkhMQupOwEAC0xV22taan2WN1a5ioZZFzZlzp0kpk9yIk+WzK1P&#10;nQgAABaWxXw8RHtHY0/bv8kBbo84p+Pxo0dU7a/feLQUyl7n1F6vLls9tycAAAAHEmIMIjbsRAei&#10;yEA063Mmjzixn5eK8kBzGH5QRkZGUncCAObenuqmpuqq8tOc96eK2SmqutmcNIloo4nWeed86kYA&#10;AJBOyPN3tfe0fmCH2dSBPjv34/Fj9DVuvkB82afUSRNP3AUAYPEIMQZnca+I7rRcd87azO1+oOuh&#10;ZpFwrUgUkXAlVyoDwOKl6kX+f/buPMrzs6zz/nVd9/f3q72rq2vp6u7qLUlnoSEhaQjIHsAFBhHR&#10;PAI6Cj6KwDjjMq5nZB4cRx/H8cy4IY7ijj4EREUkKIsEzYJAIDshHTrdtXR37fv2+33v63r+CCgK&#10;iVm6+1vL+3VODukTqupd/3V9zl33Lel2kaKnp6evq7bjuSH6Uiv0OrN0uOo8AACw8bjnMiT+e//Y&#10;Qz/7WD/mvI7HIiKnOvr3tHV3/pipfWeIDCQzrrIAAGADCi8Xw+2Emj8UWR4KkZNSFGea6+tnfd3P&#10;Li2OnX2kF3gBAOeRahpp2zXY1t6+N6c0pKpDqnHEVI+46GUiMpRSqlWdCQAANi7PeV0i/tf42ZO/&#10;cDRi6bF+3Hkfj0UefrX3GX37r9Va+lVLxdXn/QsCAIAnLbu7SqyK6JK4L4nYUqifkdC7I5f3ZJf7&#10;dHrk84MRy1W3AsBW8iHVliu7D15Rb5VrxNIzVOVpItErITtUZYeLdvCbnQAA4LHKOTclx4+fnjj5&#10;zqse589vF2Q8/koTew7+fLL0fWpp4IJ+YQAAcM7liKw5n3TRuyTkbtF8d6z7F1aiXGhrxuricnPt&#10;iMysSUSj6lYA2DBU7XaR1sGurjYputpbLDqiKK5SSc8Kk2ep6lVmqaPqTAAAsPlFzmc8N/9z//jI&#10;//dEPv6Cj8eiWpzdve8FKRX/SVxfloqifmEDAADA+ZRzbqrIhIqcCdGzEnFGws+KyukoY7QpzdNr&#10;q3nsouWJyX/rZV8A2AruV+3q3jW4v7CWQ5HicFLdH2YHxHUoTPZLxD6unQAAAOeaZ/9Uo2y+de/k&#10;yMfkCb5pc+HH4y+5V7VzYODQayXZ/0jJeiqJAAAA512OCIkIjWiqStNDm6bSiIilcL03rLw7Gnpf&#10;M5f3DM2NfV4imlU3A8ATdbtqbWjnviuKluKYmz5DQ4+pyH5XaVGVlgipi2qNt2AAAMD5kj2XGvFH&#10;S2dm//OhmJt7Mp+rsvH4y87uGjxaa23/hdB4UWjqSqr8JQoAgG3qS0PzKYv4ors8qBoPqscXLdLk&#10;iqwt+bot1XNjMZYnlgZFVqTqv8gA2Fbeq1p/TldXV7ae7lQvd1hYd81sv6R0qXhcEWqXmcoRTdZa&#10;dSsAANh+srtb+Ins/qv3jQ+/80URa0/2c1Y+Hos8fAp598CBV2kqfkaTXVZ1DwAA2FjC83J4zIbq&#10;nKrOasRsiM2K57GsMRIRo+Z5ZH1ybGR/xEzVvQA2v+GdO3ta6x0HQ2uHzeSQih10kT2q0quhfSLe&#10;q2K9nrSVAzAAAKBq4b4i4X+0utp8x9Ds6F3n6vNuiPH4n6gWU3su+j+h8j3JLFWdAwAANp/wvBSh&#10;94XEfRpxb0jcl0PuGxw/NcwdywC+imo6s+vAZUWhV0lhTxeXq9TkauOBbwAAsEm4l5O59NfuHj/1&#10;sXP9uTfWeCwP/yrYC/sPvFKT/rCqXWs8HAEAAM6BKH3VLc6K6FhSOyM5n9bQsy7NsxE2V2q5UFjr&#10;vJfr84srswu+vDx/JGK96m4Aj997VevP6+zsLlq7d2bXHk+6s2ayM6ToV5X9orFPRQ+Eyn6JGEqp&#10;4GcOAACw6UT2s+L+J4uLy798aHni7Pn4GhtuPP6y4fa+va07ur7Lkv64WeqrugcAAGxN2d1NZC3E&#10;l0NsRSVWNGQ5RFZUZM4lRiXidISMRfiYl82x+kxjtDemF6puB7Y11TTS1jZYa9s1ZCntT6pDOel+&#10;czmgKn2i2hkqHRHaKSIdIt6ZUlGvOhsAAODJyu5ZIj6ojfLnZqdH7j6fh1427Hj8ZeM9Q1cWbfXf&#10;FbGnukkL94kBAICq5YgQj3mVOJklRixkOGU5lS0PNxp52FZXTq9bbb1uq2VjKZVrMp87RMr9Ivm9&#10;Ivn6iFz19wBsKKrpQyLFgEjaIVIMdB9IK3mmaHhr0aJpV9HRdnGWOGKqF5npYZE4ImJDPEwHAAC2&#10;k+yeRWLWsvxs7/hDvy0RjfP9NTf8eCwicrtq+6Hdh783krzFLF1RdQ8AAMCjye5ZXOZNfCbUZiJk&#10;NjTPqducqM9FpDnTPC8u86Gx0MwxX6gvrDbKhdr88uJeWZqXiGbV3wdwzqi2j7Tt6ina6t2e6jvr&#10;SbvFZWeE7BRL3arRExK7TKUnQntUpSdUd6lIv5m1V50PAABQNfc8lT3enZvrb987dfr+C/V1N8V4&#10;LCIiqmm6bdeg7NzxMy76vSklfuUMAABsStk9NKIpqmWENFWjqaGlizRFo7TQZlZfMo8zLnpGRCYs&#10;/LRpmmisNibXU55YmVkev0IWZ3kEEFW7Q3XnQO+ewZqmgShsQEL2mOiAmgyE25BY7FGRLlerWUQt&#10;VGoRWjONWoTUQrWWzPjtQgAAgEeQc3lb2Sh/aGl69K4L/S7L5hmPv0w1TfQfeJWl9NZQeUriQT0A&#10;ALBNZc+lSsyK6JSETHrItJlMqftMDp2NkBk1n7Gmzoj44rrlMpepmVJu5mZRJiub5XqjbNhaWVtK&#10;zWWZLydFyptEyrdFlFV/fzjHVE1EijtFagd6LiommhO1Hm8rmi21WvailmplkXKqWeFFdquFSluy&#10;6E2pZSDC+0O8XyQGzIo+ieiPkAFV6bWUWqr+1gAAALaa7O7qfkJEf+vU2Yd+7VhFv5m4+cbjLxnt&#10;7R1qKbq/O1K8RS3t5S5kAACAR5Y9lyKyqqIrD/+vrEX4aoisWeiqhKyFyVqErqn6WoisSehyUllx&#10;j1UXXVbxFQ9ZTeLLIrrsTVnVVK6W7muaY22tubjaU6ut3zo/v/KyC3wiYttQTfeKtO2UrpZo29Gm&#10;7dEhpbRJvWgvVNqTRluItIVYh4i1m0SnmHZKSJeqt4lYW3i0iVqbarS6RJuKtKlaW4i0qkibh7SK&#10;eLuYFUk5EQwAAHChZc9TkuMPvVH+4e7Z0XukwgF3047HIiKqaiNd+y5u7aj/kRXp2VX3AAAAbCXZ&#10;PUTkS/9EaMiX/+YYKhIq+s9/1of/P1/60AgRiRyzZrbiIgsavuamSylkPsTXVXTJI5ZEdEVFl0V0&#10;pYy8rmbrkpsrodbwHAsp51JCl6NZeku9Y0FEZHZ2fL2np74mItIzO7u4Ia7uULXjIp19PT1q7ubW&#10;27Xuy0lM2jWKpLXUpeEpJ9uh4YVIajeNthBrV9MuFWkNiXZT7fTwdnVtC9UuiegSk25R61CXHWpR&#10;D5EvnZpQjfjyv4uGhP7zfxMNFf3SH1VElKshAAAANr4y+715ufn6PQsjn90If8/d1OPxVxrfc+hN&#10;JunNqbArq24BAADAhReel7/yz+7aUHuU6zc8GmH2Vb/+p+41MX2E9zWiRUXTw19PU5i0MMoCAADg&#10;yfjSmyh3lh6/PzZ+8h1VXVHxtWyZ8VhUbaxv7yW1ov49KvYfUmHdVScBAAAAAAAAwCNxzxMp6/9e&#10;8sU/2z85eWIjnDb+SltnPP4KZ3uHnpXqLb8jFlckS0XVPQAAAAAAAAAgIpIjQt0b4voPq3OLb96/&#10;NvFg1U2PZEuOxyIis7t2deeWru8XszeE2OXJzKpuAgAAAAAAALB95ZwbpnFLWcY7d0+c+jOJaFTd&#10;9Gi27HgsIiKqNrFj6CJtsx+VovbGpA/fTwcAAAAAAAAAF1LkPOE5/5dypfH+PYtnJqvueSy29nj8&#10;FeZ3H3xpI+n/q2JXWUq1qnsAAAAAAAAAbH05l9Mi+oGzCxM/9bSlpfGqex6PbTMei4hMt/fui+7O&#10;14qkN0ayS5IqL2MDAAAAAAAAOOfc85KIfKBW5t/rnhj++41+RcXXsq3GYxERUdWz3bsPpraWn09F&#10;/XVV5wAAAAAAAADYWnLOp6Js/sB9k6OfeFHEWtU9TzJ/GO8AACAASURBVNT2G4+/wlTfgW/xevpJ&#10;E7nGUtFSdQ8AAAAAAACAzSlHhIbf79n/eGT81C8fi2hW3fRkbevxWETkgfbefTt3dL5aU/FjyexA&#10;1T0AAAAAAAAANpfIfsbD/0/ZWHvPnpmzX5AIr7rpXNj24/GXDevOnrbdPb8tJq8SS4n7kAEAAAAA&#10;AAA8kuweIhIW8beN2dk371mdPVV107nGePwV3qtaf+HggVeq2FtU7NlWWFvVTQAAAAAAAAA2lih9&#10;LUQ+lt1/e/fEyQ/IFh1ZGY+/hjNde/qL9vqrtEi/YJb6qu4BAAAAAAAAUL0cEeZ+e9kof26mMXfL&#10;FQsL01U3nU+Mx4/iTtWOvXsO/4aIfWtK2l11DwAAAAAAAIALL3suNWLaJX71zJlTv3ZVxHLVTRcC&#10;4/G/4UOqLc8YPPgSMXmjRfoGTVxlAQAAAAAAAGwX2f2UZv+T9ZXGH+5bGHug6p4LifH4MbpftWtn&#10;3/6XF0X6ZSuKoap7AAAAAAAAAJw/nsv1EPu9vDL9P8fm50ePRTSrbrrQGI8fpy90dfX1dva+VdW+&#10;3VUHk5lV3QQAAAAAAADg3MjZ5yTiHyOv/dzAxOlbqu6pEuPxE/A21eIt/XuvNS2+T6x4rRXWWnUT&#10;AAAAAAAAgCcu59zU0A+L53eOTZz6yHa51/jRMB4/GapppmfvtWVby++q2uVJVatOAgAAAAAAAPD4&#10;ZPeT0lh/S//U2Eckoqy6Z6NgPD4HRrq7d9Xbd/1gMn1NiF6azFLVTQAAAAAAAAAemefcFIl7xOXd&#10;feOzvy0xN1d100bDeHwOnendc0XR2vI9FsUPaVKusgAAAAAAAAA2oOw+LKX/r5X11b86OD9+UhhJ&#10;vybG4/PgZOvgoa5d7e8MkedZSi1V9wAAAAAAAADbXXZ3lVjKHn9UX5//mZ6ZmfmqmzY6xuPz5F7V&#10;zv7B/a9Okt4Qql/HiAwAAAAAAABUoyzzmGq8v2yUf7BnevQznDR+bBiPz7MvdnYOdO/ofZWo/bxZ&#10;0Vd1DwAAAAAAALBdeM4Nifjj1fWVX71nduKBl0WsV920mTAeXyBf0K6+nsG+XzTTV4ZoXzLTqpsA&#10;AAAAAACArSa7h4TMS8Q/WqP5X3unRz5VddNmxXh8IanWzvYefK4W8oYi2avVUmfVSQAAAAAAAMBW&#10;Ee4r6vHBppfvGp0Y+eixiJWqmzYzxuMqqNZP79z/rFpr+o1UFFdWnQMAAAAAAABsduHlZ72Rf/je&#10;qZFPvyhireqerYDxuEqq7ZODB98kml6vEpdbSrWqkwAAAAAAAIDNItxX3OWzEfn3BsZP/YlENKpu&#10;2koYjzeAke6BS1ra2q9PKf2Qmu2uugcAAAAAAADYyLJ71ohbwv0dvrT68d1L4+NVN21FjMcbyIh2&#10;72rb0/t2ifjWMKvzqB4AAAAAAADwsBwREhEaPi25/OG+idEbJCJX3bWVMR5vMG9TLd7SP/RSS7U3&#10;huqLxXRHUmVEBgAAAAAAwLaV3V0lPi0u7109O/37+2N+puqm7YDxeIM6rrpj5+DB55mmt2myZ1bd&#10;AwAAAAAAAFQhPN8vzfIXV7N/bGhm7LREeNVN2wXj8SYwtefQW0T0R8PsUDJLVfcAAAAAAAAA55Pn&#10;3FDRaXP5tTx+4u19EYtVN21HjMebxGj/0JGWeu11FvY6VznCfcgAAAAAAADYijznz7nHDb62esPg&#10;3NmTVfdsZ4zHm4mqne3efaCot/9Q1O0/JlVOIQMAAAAAAGBLyLkcMfefXV+eef8tS0uz1/MYXuUY&#10;jzepiYGhq6yovTXEXpyS9VTdAwAAAAAAADxe+eHrKU7m8PfNLCz9+hXLk2eqbsI/YzzexO5V7ezv&#10;P/g8K/T7NOzlWlhb1U0AAAAAAADAYxGe73f331lfLj8wtDB6vOoefDXG461ANZ3pH/r6WlH/fUs2&#10;WHUOAAAAAAAA8EhyztPi8d/6x0/+pkSUVffgkTEebyG3qbZdMnD4TZbkdW52TVK1qpsAAAAAAAAA&#10;z2VDRO8t3f96aX7hdy5ZnRmpugn/NsbjLUZV7fTOwf21eu2b1NKPaVFcUnUTAAAAAAAAtq8yl/eq&#10;+//Oa+sf2zM/fioYJDcNxuMtbEy1t2Xw8H8Vk9eHaGcy4yQyAAAAAAAAzrucc9NEJj3HL81NnPyt&#10;IxHrVTfh8WM83gZO9++9pl5veYOIXW9mu6vuAQAAAAAAwNbk7h7hnxSJ967ML99wcHnyTNVNeOIY&#10;j7eJm1Rbn9q551C0t/6Emb5GC2urugkAAAAAAABbQ44Idb9Dy/zzzZX1f9izPD4VEV51F54cxuPt&#10;RlXP9A29oFbUfy5UniYq3clMq84CAAAAAADA5pLdwySWPfSUSPkrw2eG//RYxErVXTh3GI+3qeOq&#10;LTt6D74s1e3fh9mrkir3IQMAAAAAAOAxyZ5LifiQZ7+hdV1u7J47NVt1E849xuNt7ibV1iM9e69u&#10;aa2/3VJxddU9AAAAAAAA2Liyu4vkW3XJf6RvYeQeiVirugnnD+MxRETkH1V3XDx48LtU0+tF5aia&#10;tVfdBAAAAAAAgOpl91CJKXH/VHZ55+jEqQ8ei2hW3YXzj/EY/8Jwe9/e+o6OlxVa/Ecr7KqqewAA&#10;AAAAAFAd97wgHu8tm80/nZ4e+9TRiKWqm3DhMB7jEU3sOfSWpOmtrjKQzLgTGQAAAAAAYBtwd4+I&#10;UlU/sLJc/sSBuVMnqm5CNRiP8ajOtg4esp2tb1BNrxKLpyRLRdVNAAAAAAAAOD8i+wMR8TfNZvNd&#10;e6ZGPl11D6rFeIzH5OzOwcNFW9u3hdp/Scl2Vt0DAAAAAACAcyNHhEQMS5l/JdbyX39iYXT4+ohG&#10;1V2oHuMxHpf7Vbt2DR78ORW7XkwHuc4CAAAAAABg88nuoRGNUD1j7r979uzMbx6N+Zmqu7CxMB7j&#10;8VO1sb69V7UU9W8Xke8Is8OMyAAAAAAAAJtDLsuGSNwcIu9bn198//6V6bGqm7AxMR7jiVNNsz0X&#10;7Stbyjerph+xlFqqTgIAAAAAAMAjK0v/VGo0f8ai9qme2RMLwjiIR8F4jHNibMe+S1va6j8pJt8Q&#10;ZvuSmVbdBAAAAAAAAJHwmMjht0cuf2v3xMgHJSJX3YTNgfEY545q7ezufdckLb5NNX23JdtddRIA&#10;AAAAAMB2lCPCsp+JiBvKMv5qevrUZ45GLFXdhc2F8RjnnKrqXR0dA3u6+38+xF6fzFLVTQAAAAAA&#10;ANtFzrkhEr9+emHyl65aXp7kago8UYzHOK/O9B14Rq2e3hxqLxXV/UmV6ywAAAAAAADOsSh9TdTv&#10;Do8bm+vzv79ndvZU1U3Y/BiPcd59SLXlqr49R2up5XWW9I1qqavqJgAAAAAAgK0il36ze/7NejPd&#10;0jN7YoSTxjhXGI9xQY209+5r7dnxixLpFaLRzcN6AAAAAAAAj092D5VYiYg7rcw/2zsx/OGqm7A1&#10;MR7jwlNNY/0HnlVP9jpVeVmoHWZEBgAAAAAAeHTu7i4yYh4fDvG/HD576qZjEStVd2HrYjxGdVRr&#10;Y117D7d01F8fqj+WUqpVnQQAAAAAALARRc4TnuVX19aa77lnYXTkZRHrVTdh62M8xobwQHvvvp3d&#10;O96mZt8gIkPJzKpuAgAAAAAAqEqOCAtf9ohThdu7esZP/JZEzFXdhe2F8Rgbh2pxum/PlfXU+kqx&#10;+K4vXWfBiAwAAAAAALYVz+W6uXzAI/5iYXn1YxctjY9X3YTtifEYG4+qHZfO3p2DfW82tZ/SZG1V&#10;JwEAAAAAAJxvOedGhPxly2r+6e754VGJaFTdhO2N8Rgb2oNt+/Z37yzeIppeISKXcS8yAAAAAADY&#10;SrLnUkUeiBw3yVrjnf3zp+8QBjtsEIzH2PhUbbRr38X19vQNkuwthRVPqToJAAAAAADgycg5N1Xk&#10;Nnf/g2Zu3rJv6vSDEuFVdwFfifEYm8rtqrX9uw+9yUx+MtQGk1mqugkAAAAAAOCxyO6hEQ0VuTsa&#10;+Sf7poc/ziljbGSMx9iUTnX072nt7HhNYfrKMLvWzNqrbgIAAAAAAPhasns2kePi/rFmxPsGz578&#10;eNVNwGPBeIxN7YudgwOdHbXnWCp+PKXiOVX3AAAAAAAA/Aue7/cyfmVlbfmjBxYmR3gED5sJ4zG2&#10;jPG+A6+0evpJUX1astRVdQ8AAAAAANh+ckSIx7y43ycRv9E/ceo9EpGr7gKeCMZjbCkndu3qbmvZ&#10;8ZJC0reJyMtSYT1VNwEAAAAAgK3P3T0kTknEjRLxwemzp26+PGKx6i7gyWA8xpZ0m2rb4Z6hi1OL&#10;/bRouj6lVKu6CQAAAAAAbE3uftKb5S/L8tT7BlZWpiWiWXUTcC4wHmPLO92/95paveVHROz5IjKU&#10;zFLVTQAAAAAAYPPK7m4ikxFxv7v/weT4qT87GrFUdRdwrjEeY3tQLU737bkyFS3/Lpm+wSwdrjoJ&#10;AAAAAABsPtnzQ+L5Bin9b4anRj99LGKl6ibgfGE8xvajmqYGD/9wqPx0Sqm36hwAAAAAALDxuedJ&#10;KeOtH584+fvXRzSq7gEuBMZjbFsj7b372nbs+M5I9s0mcbVa6qi6CQAAAAAAbBye81iY3Jqa/hcP&#10;TZx6P6eMsd0wHmPbO9kxMNjW1nqt1dObRe3ruRMZAAAAAIDtLXt+yMLfmcvmjZOTpx/kPmNsV4zH&#10;wFeYHbj4ebmI/y4qV4doZzKzqpsAAAAAAMD5ld3DJJbC47hm+bWZyZPvPhKxXnUXUDXGY+BfuV21&#10;NjRw4IWW5NUa9s1WFENVNwEAAAAAgHMvu2eVeEDcP+pZbpycPHUzp4yBf8Z4DDyCm1RbL9s5uLte&#10;b/33kuwHNdnuqpsAAAAAAMCTlyNCQz4rZfNXVheXPj6xOjNxLKJZdRew0TAeA4/Bic7O3V3d/W+S&#10;sOtN5bCatVfdBAAAAAAAHrucc1MkzmrYXZ4bvz4wOfoxiSir7gI2MsZj4HGYbu/dJ90dLw2tfbuG&#10;vEQLa6u6CQAAAAAAPLKcy6aqfVI83h9l/nj/1PAdEuFVdwGbAeMx8AS8V7V+Xe/+K7VW/A8t0our&#10;7gEAAAAAAF/N3T/SWC1/dnl2+DNHRBrCEAY8LozHwJM0M3DwuV4U36vhL3Czi5KZVd0EAAAAAMB2&#10;5J6XIvTzRcTHl9cafzo0O3pn1U3AZsZ4DJwLqvWzPUOXplrxEkny/aJ2BSMyAAAAAAAXRnhejtAb&#10;wss/X2/mO4dmxsY4ZQw8eYzHwDl2u2pt7+Ch19ZEfyZUDqaU6lU3AQAAAACwlWT30IimREyIxu+N&#10;nzn1P49GLFXdBWw1jMfAeTKl2pUHDr5Ck73KRF8QJruTmlbdBQAAAADAZpbdT0n4P3j2v5lbmfnb&#10;yxYXp6puArYqxmPgPLtTtaOvb++l9aLlNWbyZrXUVXUTAAAAAACbSXZ3cbk3JL9Dy/Kjw1NjY8ci&#10;VqruArY6xmPgAjqpunPHnsM/GqLfISpDatZedRMAAAAAABuRey41dDI0Phc5v6N/fPhvJaJZdRew&#10;nTAeAxUYbe8dKjq7vj4lfaWKfZMV1lp1EwAAAAAAG0F4ueSut7j4R3IZH987NXyXRJRVdwHbEeMx&#10;UKHbVdsPdO0dsq6WnxHRb+MkMgAAAABgu8rZ50X8XXlt9bemZ8dP8gAeUD3GY2CDOLtr8Ghqaf0B&#10;UbtOQy/hNDIAAAAAYCvL7m4h4yHxgHq8b35p8j0XLS2NV90F4J8xHgMbzPDOgxe11+W5Yuk1ovpi&#10;RmQAAAAAwFaSPZcqdqfm8n3Z4+8nJ4fv5JQxsDExHgMb2HjP7iutteOXxPTrRURFVZKqVt0FAAAA&#10;AMDjkd1DRELcPyFr6/9P/9yZm4VRCtjwGI+BTWCyf9/VUqt/p6lc5yFPTamoV90EAAAAAMCjyREh&#10;HrMScpeI35TXy/cNzozcU3UXgMeO8RjYLFTTmZ2DQ/Va/RnZijcVNXtp1UkAAAAAAHwtOZcjGvKu&#10;RvYP6mrjgT2LZyarbgLw+DEeA5vUxMChp1thbw2NF4hYTzJLVTcBAAAAALafHB7qUYbooojfn5v5&#10;VwenRv5cIsqq2wA8OYzHwCb2NtXijX0HrqyZvVwK/SYNeaalxJUWAAAAAIALImefM43bcs6fWC/9&#10;7/ZPj94uEV51F4Bzg/EY2ApUdayra1fR1nO1pvSjKvLSlFKt6iwAAAAAwNaUs8+E+DvW18obOqU+&#10;3DN7YoEH8ICth/EY2GpU9Uzv4LFaveUHNdJzQ2O/pdRSdRYAAAAAYPPKOTdE9YxF3Fdmf9fuiVPv&#10;4VoKYOtjPAa2sLG+fZe11NteKO7fIqrXWWFtVTcBAAAAADYP97wcEX8XEX/TLJu33Tp1+t7rIxpV&#10;dwG4MBiPgW3gdtXa4Z79l5at9tYi1b6j6h4AAAAAwMbmnhc8x6+vjS/+5gGZnuCUMbA9MR4D28xo&#10;f/+R1lrHd6voS0T1qWqpq+omAAAAAEC1wn3FQ76oEp/N2d+/e+LUhyRireouANViPAa2I1Ud7u3d&#10;02qdV5qm67WI71BLHVVnAQAAAAAurFz6TIj/eTTlr7WZ7xlZGBk+FtGsugvAxsB4DEBOqu7sHDz0&#10;EyL63aLSH2a1pKpVdwEAAAAAzp0cHhLiJrHm4Scl26/MTTz0x0ci1qtuA7AxMR4D+CcTHQOD2tX5&#10;8lSkb3L351uywaqbAAAAAABPXi59Rs1v94hbpWx+eGDy9D9KRK66C8DGxngM4Kvcq9rZ07tnqF60&#10;fEuY/oCYHeIkMgAAAABsPjmXIxLyTikbH5haXxx+yuLibER41V0ANgfGYwCP6k7Vjj39B16dkv5A&#10;mF0aor3JzKruAgAAAAD8S9k9TGLFRadE/HPSaP5O/+TojVV3Adi8GI8BPCbHVVt29u2/NpK9JJm+&#10;PEKusqKoV90FAAAAANtdds8mctzDb/LsN+tafHJgfviLVXcB2PwYjwE8Pqo229PT1dDOa4t68VOe&#10;7DqutAAAAACACy/n3BSJv4k1efv67Myn98vCokQ0q+4CsHUwHgN4UiZ6hq6S1vobTOMFonJxiHUl&#10;M8ZkAAAAADjHPOdmqI5Z6Bddyr+2ufLPeldGR6vuArB1MR4DOCdG23uHWts7ronCXq7JvtUsDVTd&#10;BAAAAABbgWefNZG/y15+SHL52f6p05+XiLWquwBsfYzHAM65EdW21t0Hvt+s+GlX6RcR4zQyAAAA&#10;ADw22T1UIqvHKff8G/X1hT/snpubrboLwPbDeAzgvPmQasszew99o9b0Fa7xHBG9NKVUq7oLAAAA&#10;ADaiyH42VO4W909Hmf9meGrkk8e4wxhAhRiPAZx/qvX57gNDjVZ7hpm9wU2/kUf2AAAAAEDEc7ku&#10;op/M4e9u5vK2xcmF0StiYbrqLgAQYTwGUIGJ7v2XaFv9RyXJy02iz0XbudYCAAAAwHaQ3bOELIj4&#10;aXV9n68u/dHA/MQXq+4CgK+F8RhAZYbb+/a27eh8gZlcJ2rXqaUjVTcBAAAAwPmQI0+r620u+VZt&#10;5lump0Y/d3nEYtVdAPBoGI8BVO64akt3e39P2tH2PLf0wyL6HE4iAwAAANgKcs6f8RzvLJuNGxdn&#10;T89dLrIkjDEANgnGYwAbztjOfU9vaat9r0h6oZgfCk1d3JEMAAAAYKPLnksLncwRpyzko2WjfPfg&#10;zPC9VXcBwBPFeAxgY1LV0V279tWKjmNqxYvV9JXJ7FDVWQAAAADwr2UvpzT8793lJmnI7QOyeK/M&#10;zMxX3QUATxbjMYCNT9XeK1K8uP/gK3JKP6kmz0hmVnUWAAAAgO0tR3mbN/3taWL4r/pEViQiV90E&#10;AOcS4zGAzUVVx/r2Pr0l1V4Vqs8306NqaaDqLAAAAABbW5S+6uonXPwLhaePL6/lGw/MnTpRdRcA&#10;nE+MxwA2J1U93dnZm+rdl6SW2gvF9DWm6elVZwEAAADYOtw9q8eJkPhgSHykUTYfvHXq9MnrIxpV&#10;twHAhcB4DGDLGOnb/8y2VPtRKeIlErojVOvJjIf2AAAAADwm2d3VZV1U5kTiw17m3/nE5PAnr+c6&#10;CgDbFOMxgC3nTM+eg9pSf2kh+gJV+zpPdklSZUQGAAAA8DXl0mdF4nMm8pmI8ubZ5dlPHllcnKy6&#10;CwCqxngMYMsaUW0rdg4OWL3lGkv6BlH7dzy0BwAAAODLPOdPeJQ3lM3y49FYmty3uDgrEV51FwBs&#10;FIzHALaNs9o5UOzpf72EvlpMD0XErpRSreouAAAAAOdXdg8TWfXwaQ07GZL/Ynp+6YbLV6ZOV90G&#10;ABsZ4zGA7Ue1faL/wNM16bNM7UUR+nwrrKfqLAAAAADnlpflulq6J7vfEp4/Fc31OwZnx78gEWXV&#10;bQCwGTAeA9i+VPU2kda97X072zs7vkOT/SdL6XDVWQAAAACeuBwR5vmL2ePd3li7YXp2/ORRkTUG&#10;YwB4/BiPAeArnB64+HlFyt9uYs8Wk4tCtJd7kgEAAICNy7OvSfiomJ4Ij1vLZnnj6enRO45FNKtu&#10;A4DNjvEYAP41VR3vGBiwtvrlmopni+nLNfRaLay16jQAAAAAD58u1vD73eUjkvPfR+kPxOzoicGI&#10;5arbAGArYTwGgMfgxK5dBzpbd3x/kvR/u0a/iKZkplV3AQAAANtBdneJyKoxF6F/uNxY+N1DU1P3&#10;V90FAFsd4zEAPA7HVVu6dh94rib9Bgt7hqo+NUQGGJIBAACAc8tLXwuR46HxefP4TCnNvx8cH/u0&#10;RHjVbQCwXTAeA8AT9IWurr6Oontfa734Okn2WpF4lqWipeouAAAAYLPK7lld7nHNf5VX80c1miMP&#10;zY+f/bqI1arbAGA7YjwGgHNkdMfQkdb24jtF7VVisk9CdlhK9aq7AAAAgI3I3V1E1jRkPiJOScRf&#10;rq00/3xoYfR41W0AgIcxHgPAOXa7avvQrn1XFrV0bWh6dqg8W8wOJVWutgAAAMC2liNCPM9Y6J0S&#10;/tkI+ZysND7bt3TmQYkoq+4DAPxLjMcAcB6NqLbVOwZ2aHv96Zbse0Lt21IqOI0MAACAbSU8L0fE&#10;x72U96w2Zm/eYb0zPbMnlhmMAWBjYzwGgAvoTtWOfQMHv8Vq9iqPOBphe0Wlmwf3AAAAsFV4zusS&#10;MhUqZyLijtDyxqkzC584GvMzVbcBAB4fxmMAqICq2pnu3QekteVoIfpMSfpiETtmZu1VtwEAAACP&#10;V85lU8I+L+o3R+RPecPvn51ZePCKWJiuug0A8MQxHgNAxVRV3yNiT2vr3d3b3fkaUXuDmB3ljmQA&#10;AABsZA/fXyz3FhJ/srCyfMPB+fFhEXFhaACALYPxGAA2mPeqpuf37L68Vmt7qdb0uTnr5WZysXIq&#10;GQAAABVxz2VEnFHRh9Tl81nL29ZW9R8OzA8/xFgMAFsX4zEAbGA3qbZetKN/X0tr26Gk6YVi8QpL&#10;xdVVdwEAAGDryxFuHsfd/WOp0JtW19cfXFvNYxcvj09JhFfdBwA4/xiPAWCTGd558KL21vR60Xit&#10;mA5ISGuo1nh0DwAAAE9UdncNWQ+RtQg/LhF/2czL79s3OflA1W0AgOowHgPAJvU21eI/dB+4Mtr0&#10;WSJ6jaldKRpHzVJH1W0AAADY+Dznhoqe9PD7NOIe17jDV9dv3zM/PhycLAYACOMxAGwNqvWT7f27&#10;arXaYNFWe7GpfpuIPjOlVKs6DQAAABtHzrlponeE5xsb3vhIW9k2MjV7Yu6IyCJ3FwMA/jXGYwDY&#10;okbbe4dau7te4WHfbBaXhlifqOxIZlZ1GwAAAM6vHBHmsRYicxEyJSJ3qZcf8qXVjw0sT5ytug8A&#10;sDkwHgPAVqeaznbv3i+t9aclTVepyrMk7FiY7GZIBgAA2DpyREiOWZO4Q1Q+m6O8u+H+QNd6+kL3&#10;3KnZqvsAAJsP4zEAbCeqelykXhNpa+/ff22R0v/lpq80S/1VpwEAAODxyxGhnk9L6I3NsvEXPrXw&#10;qWFZXPk6kYZE5Kr7AACbG+MxAGxzt6m2Xd5/0bEyyUss4tpIcUhEhkJTV1LVqvsAAADw5ZHYG6E6&#10;Hh6nVeKLKnHr2lp589Dc2H0SUVbdCADYehiPAQD/ZES1rbVr735rTYesqF3TiLjORJ+VCuuuug0A&#10;AGA7Ci8X3eV2DbnFPT5rRXFqYWFx9KLliUmJ8Kr7AABbG+MxAOBR3anaMdC/7xsLq702TK5T0S5R&#10;TSJiyYyTyQAAAOdAdg+RyBZa5vApDftAeOP9t0+O3vSyiPWq+wAA2xPjMQDgMbtftWtH3/6np8Ku&#10;TSFXitploXKJmO3iigsAAIDHx91XIuKEiJwQ8Qdc5HO50fjsLdNnjl/PfcUAgA2A8RgA8IQcV21p&#10;bdvVZ52t/bVUv0rFv0GluM4K21N1GwAAwIZV5lF3uVkkbpKUPrO8sjTTmG9OH4npharTAAD41xiP&#10;AQDnjmptdNe+Y7V67ZVJ7CWhMWQqXS7ansxS1XkAAAAXQnYPdVkTiyUJWYwc95rKR9bL9Y/snTp9&#10;f9V9AAA8VozHAIDz4r2q9ef07j3cmmpPcdOjZvoUD3mahl5ihbVW3QcAAHAu5bJsmNpJl7hfQu8L&#10;8fvDm1+Ymlh84GjMz1TdBwDAE8F4DAA4/1R1RKTVurraLTp21zvqLy5T+uZC5LlqqaPqPAAAgCci&#10;lz6r6n+XIz66vr72D+vN5YnG0tLqUZFV4c5iAMAWwHgMAKjMLapdlwzsvTal4roQfbaq7Y2QAVHt&#10;SWZWdR8AAEB2dwlZVIlpD51S8eMqcYuvlbcOzI3dLRFedSMAAOcL4zEAYGNQrY/s6D+wo7XtUFPs&#10;4lC92kyOecSVqSjqVecBAIDtwz0vRejnI/zOFHqn5/zQeplHyrmx4UMRc1X3AQBwoTAeAwA2LlW9&#10;SaTlqQMHvylSerWIvjIl7a46CwAAbC3Z3U3kgRxyo3v5wbHx4U8ee/jqCX5gBgBsa4zHAIDNQ1XP&#10;9uw+avXWZ1rSa8L1SJgcSCJDrtaZVLXqRAAAyzUiHQAACqFJREFUsHGF5yUJPe0hp0V9VF3ucS/v&#10;WFlev/PQ8sTZqvsAANhoGI8BAJvW7K6Lu1fS2u66pN1epKck1Wdr6LPd4pJkqai6DwAAVMtLXxXz&#10;z0fop8T9001PD4ivTi2vL04fWVqa5r5iAAAeHeMxAGDLOdXRv6e1s/3FKaWvD4nni9hOVWkNkZZk&#10;lqruAwAA5052dw1phMi6iaxFxEMi8XfZ801TEyO3HY1YqroRAIDNivEYALCl3a5a29O75+KU6ldY&#10;sitc5FJTucREL3HVAa66AABgc3HPZbhMiMlDEvGQij7kUT4YDX9gbmb+wcticarqRgAAtgrGYwDA&#10;9qLaeryzs6sl7eqqt8qhpPZ8NXluhF2bkvEYHwAAG0x2D3Ufc9Vbk8St5VrjU+H5zGJeXm5dWlra&#10;H7FadSMAAFsV4zEAACLyIdWWZ3QfOGqt6Tmh+Tmidrmo7ozQnaKyg+suAAA4f7LnUkKXRGVBIhZC&#10;9Yy4fzo8Pt1YXPz0/pXpsaobAQDYjhiPAQD4Gu5V7dy1a/BAUW85qCIHRexyMX2KiF8RanuTmlXd&#10;CADAZpU9l+pxUkIfEIkviMaDZfiIeR5pTi6O7IuF6aobAQAA4zEAAI+NavqQSLFXpOjt6tvb1t71&#10;gqbGdUnlBaI2lMy4OxkAgEcQ7isefoeE/30OuWV+fPiTSyIrx0RKEckSkatuBAAAX43xGACAJ0NV&#10;R9v27UvdxZWF2tM1y9Mkyd5QHZCIflHdyZUXAICtLnsuRWTORKdcYlpDxnPEF8zj7vVGee+Dc2MP&#10;vChirepOAADw+DAeAwBwjo1o967U2zGgmgYKS/s06dEQuVJEnyqqBxiTAQCbnXte1rD7XfLnTeK+&#10;XMZxjRgvvTkljaWpm5eWZq7nNDEAAJse4zEAABfQvaq7BgYPPlsknm+Snp9Vn2oh9dBIoppExLgC&#10;AwBQteyeNSKraBaNLFlPl5I/mVRvXV1fuXX/7MS9EuFVdwIAgPOL8RgAgArdrto+tHPfJdqajkjo&#10;paJ2WFSGLHSvWOwNtd6kyuN8AIDzxnO5riITLjouEmdU9ayGn/QsD+WyPLE4M3/iiCxNCT88AgCw&#10;7TAeAwCwkagWw90Hurqs6FqXZpeY9dcKfZqqXBWqV4nqU9SsvepMAMDm5WUeU427RfWuspS7o1w5&#10;njXN+craUmfrzqWe2ROLnCoGAAAijMcAAGwuqrWzu3dfZtL6DFO5JixdrRF7VbTNRdpUoi1U61x9&#10;AQDbT3Z3C2m4yJqJrIbEqkpMR5a7VeWOZtm8e3p68a6jMT9TdSsAANgcGI8BANjk5nce7PEWH1rz&#10;tL9WK4bEy31hdkDE96uk/aKxzyx1VN0JADh3crhrxLSEjEn4WISNisaoRYxllTOxnsdmZudPXxEL&#10;01W3AgCAzYvxGACArUZVj4vUs0g9urrqnWWttbN15+Gy5sdc4xpTuVrULk8p1apOBQA8Nu4+HOF3&#10;hshdLaF3NpfW7i7DZ9qKlubq/HDjH0Sa14s0uZcYAACcS4zHAABsQ8dVW7p6dh+pt7RfkSUuF5HL&#10;VHVIJHZoSJeY7hDXLjdp5QoMADg/srubxIqELobIoqguhuRFCR2xiOOl+wnP8YWl6ZEHjkQsVN0L&#10;AAC2H8ZjAADwMNX6cFtvX7212JVSrTc09UqSQRU5pKGH1fRQaBwKsV3JzKrOBYDNJEpfFfUxDxlR&#10;1ZMRcSpyDJvZlHueybkxs7q+OHPR8vKMRDSr7gUAABBhPAYAAI/TGe3qT/07rxHTqy3SVZL0Kom4&#10;OMy+6hoMTi0D2Mqy+1f/MBWeLeRkqN8VWe5y8TvX19bvPrAw+ZBEeAWZAAAATxjjMQAAePJU63Pd&#10;B/Y1a34gCjugqvtFdL+K9Uf4LlXtCdVdJtHjoh2cXAawmeScG6oyJ6FzIjInGnMeMqcRk6JxOiJG&#10;vJlHGs3GyImFybEXRaxV3QwAAHAuMB4DAIDzR7X1dGdnp6WOTrVal9Sioxa604uWAxL5kKge9pDD&#10;SfWAqwwks1R1MoDtK2efF4kRDT0V6qc0/CHPclIjxptSLkfocsTaclfuXP7w/PDy9RGNqpsBAADO&#10;J8ZjAACwIdyk2nmk/+AlbcmOZPFLRe0yDbk0TPeYSEtEFKJRU7HCIwpRLTjBDOCRZPesEaWqlB5a&#10;ikRpos3QWA3xMXF7UMQfzCFfjDJ/cc/06HGJmKu6GwAAYCNhPAYAABvblx7ya2lp7ZMU/bWi3luK&#10;96tan0r0hqReU98lYr0hsStEe0VlB8MysLXl8NCIFfGYFbEZ0ZiVkBlRnQ2JGROfCSmmPXxay+aU&#10;uU3OrU9PXfzwg3Rl1f0AAACbAeMxAADYtN6mWnyzSL1Xuuu5o7W+s6VZa+ZaXa3WmQvZm5Ie0kj7&#10;TWK/Jt3vIQdFdCilVK+6HcC/LefcUJEx0RgV19FQGQ3PI9nzWK1Ip1aWV+fK1NW09cVGWllvLMtC&#10;M4k0jog0hB90AAAAnjTGYwAAsO2c6drTX7TW94vI3lDdL4XtNcn7VNJghOwS0dYwaRGJFnWph0mL&#10;itQloiXU6slMq/4egM3APZci2oiQdVNpuMi6hTdcZF1FGyG6ZiETHnFWNM64+2lzHWs0m6ct///t&#10;3b2OHEUUBeBzbvV0z4xnd2YXsLUOyIh4CkIegPfxo5E5JSIjA7GyDbuzMz3e/ql7HBiMEyQjB4ut&#10;82VVKpV0K6ujq6r87ep4/cohsJmZmdnDcXhsZmZm9j4yfsL2/MvVZlNW9ZxoNmzirCA2qTyPwjMh&#10;LoK6VM0LNnGRiR2JLcCdxB0C5/78zz5nmVmB7IW4ReKWwF7MW4C3Se2LeFuFm1DdA3FA1XFGPSbK&#10;QeiP84mH/vTy+K10fOhazMzMzOzfOTw2MzMz+69IAuAzIJ4BBMAfgegAtgAfAeXy/KvHbJdPAVxF&#10;xFMEniZ5FeBVgo9JPRH4hUNm+z+ptY4hvELwOpUvmHpB4lrAi5pxLdbf6+n0a43p5df7/fAc0ADo&#10;NaDvgQQgACIgSfnQ9ZiZmZnZx3F4bGZmZvZQSP6By7O42O1GDbtouGPhNpM7BLZk7EBuKWyTeU5i&#10;KUVLoCXZZqILqgXVUmiT0RLoJLSkWgiNSD+z8RmomaI0kZhSHElNSEwgBoJTQhOpUcIAYWBwlDQw&#10;MSB4hHCX1CESd5DuANyJ2k/Z7JfzdNPf97e/vP5z/x3QyxcEMzMzM/uLw2MzMzOzTwVZngPtk4uL&#10;djlNi1rbLttF2zSlzYx2WWIxxty1GYuMaCk2YrZBLAOxrtAZECsENwTXwLwGyobkWspHEDqCaxAd&#10;iE7gKoRlZa4j0amUtrzturYPlLWOhMYEB5B9pAYRPYSBxFHKezL6BIYAegn3FXoN4BTUkdBJ4CFr&#10;9hExZWqKzFGMuWZOJTTWWqcaZSpzHYexDv1pGIG78Wdg/EEaH/oMzMzMzOzT5fDYzMzMzD7YzeXl&#10;9mZcLNcNV4zFWQY7BbvM2jVNWTHYAmWlrMtg6QprV1GWhdkmcgUAULP9e79QLhKx/mesTSXfPeXB&#10;wBYfgQkJOAmY358vqHOi9O/Wqc6Kt+OgDomaEiegnAAAmT0YM1MTC09z1gR0AHiq4zQsxH4uOai/&#10;7/P+pr8H5m/edviamZmZmX2y3gA4aFNOX2sa/AAAAABJRU5ErkJgglBLAwQUAAYACAAAACEAtQ79&#10;x90AAAAHAQAADwAAAGRycy9kb3ducmV2LnhtbEyPQWvCQBCF70L/wzKF3nQTRbFpNiKiPUmhWii9&#10;jdkxCWZnQ3ZN4r/v2ou9DG94w3vfpKvB1KKj1lWWFcSTCARxbnXFhYKv4268BOE8ssbaMim4kYNV&#10;9jRKMdG250/qDr4QIYRdggpK75tESpeXZNBNbEMcvLNtDfqwtoXULfYh3NRyGkULabDi0FBiQ5uS&#10;8svhahS899ivZ/G221/Om9vPcf7xvY9JqZfnYf0GwtPgH8dwxw/okAWmk72ydqJWEB7xf/Puxa/R&#10;HMQpqOlssQSZpfI/f/YLAAD//wMAUEsDBBQABgAIAAAAIQAubPAAxQAAAKUBAAAZAAAAZHJzL19y&#10;ZWxzL2Uyb0RvYy54bWwucmVsc7yQwYrCMBCG7wv7DmHu27Q9LLKY9iKCV3EfYEimabCZhCSKvr2B&#10;ZUFB8OZxZvi//2PW48Uv4kwpu8AKuqYFQayDcWwV/B62XysQuSAbXAKTgitlGIfPj/WeFiw1lGcX&#10;s6gUzgrmUuKPlFnP5DE3IRLXyxSSx1LHZGVEfURLsm/bb5nuGTA8MMXOKEg704M4XGNtfs0O0+Q0&#10;bYI+eeLypEI6X7srEJOlosCTcfi37JvIFuRzh+49Dt2/g3x47nADAAD//wMAUEsBAi0AFAAGAAgA&#10;AAAhALGCZ7YKAQAAEwIAABMAAAAAAAAAAAAAAAAAAAAAAFtDb250ZW50X1R5cGVzXS54bWxQSwEC&#10;LQAUAAYACAAAACEAOP0h/9YAAACUAQAACwAAAAAAAAAAAAAAAAA7AQAAX3JlbHMvLnJlbHNQSwEC&#10;LQAUAAYACAAAACEAPgro0bACAADMBwAADgAAAAAAAAAAAAAAAAA6AgAAZHJzL2Uyb0RvYy54bWxQ&#10;SwECLQAKAAAAAAAAACEAcBQ1e0meAABJngAAFAAAAAAAAAAAAAAAAAAWBQAAZHJzL21lZGlhL2lt&#10;YWdlMS5wbmdQSwECLQAKAAAAAAAAACEAdbjgkyVrAAAlawAAFAAAAAAAAAAAAAAAAACRowAAZHJz&#10;L21lZGlhL2ltYWdlMi5wbmdQSwECLQAUAAYACAAAACEAtQ79x90AAAAHAQAADwAAAAAAAAAAAAAA&#10;AADoDgEAZHJzL2Rvd25yZXYueG1sUEsBAi0AFAAGAAgAAAAhAC5s8ADFAAAApQEAABkAAAAAAAAA&#10;AAAAAAAA8g8BAGRycy9fcmVscy9lMm9Eb2MueG1sLnJlbHNQSwUGAAAAAAcABwC+AQAA7hAB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 o:spid="_x0000_s1027" type="#_x0000_t75" style="position:absolute;left:54292;width:21304;height:6160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RoDSxAAAANoAAAAPAAAAZHJzL2Rvd25yZXYueG1sRI9Ba8JA&#10;FITvBf/D8oReim6sUCV1FW0RPEjBKCm9PbKv2WD2bciumvx7Vyj0OMzMN8xi1dlaXKn1lWMFk3EC&#10;grhwuuJSwem4Hc1B+ICssXZMCnrysFoOnhaYanfjA12zUIoIYZ+iAhNCk0rpC0MW/dg1xNH7da3F&#10;EGVbSt3iLcJtLV+T5E1arDguGGzow1Bxzi5Wwf5zVuqXLLf199f2J89NT27TK/U87NbvIAJ14T/8&#10;195pBVN4XIk3QC7vAAAA//8DAFBLAQItABQABgAIAAAAIQDb4fbL7gAAAIUBAAATAAAAAAAAAAAA&#10;AAAAAAAAAABbQ29udGVudF9UeXBlc10ueG1sUEsBAi0AFAAGAAgAAAAhAFr0LFu/AAAAFQEAAAsA&#10;AAAAAAAAAAAAAAAAHwEAAF9yZWxzLy5yZWxzUEsBAi0AFAAGAAgAAAAhABJGgNLEAAAA2gAAAA8A&#10;AAAAAAAAAAAAAAAABwIAAGRycy9kb3ducmV2LnhtbFBLBQYAAAAAAwADALcAAAD4AgAAAAA=&#10;">
                  <v:imagedata r:id="rId10" o:title="red circle top"/>
                </v:shape>
                <v:shape id="Image 2" o:spid="_x0000_s1028" type="#_x0000_t75" style="position:absolute;top:60335;width:59141;height:182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KEChwgAAANoAAAAPAAAAZHJzL2Rvd25yZXYueG1sRI9Ba8JA&#10;FITvQv/D8gredNNAtUZXqS1K9dYoeH1kn0ls9m3YXTX+e7cgeBxm5htmtuhMIy7kfG1ZwdswAUFc&#10;WF1zqWC/Ww0+QPiArLGxTApu5GExf+nNMNP2yr90yUMpIoR9hgqqENpMSl9UZNAPbUscvaN1BkOU&#10;rpTa4TXCTSPTJBlJgzXHhQpb+qqo+MvPRsH2vDps0mXtl6lcT0bvp++xsyel+q/d5xREoC48w4/2&#10;j1aQwv+VeAPk/A4AAP//AwBQSwECLQAUAAYACAAAACEA2+H2y+4AAACFAQAAEwAAAAAAAAAAAAAA&#10;AAAAAAAAW0NvbnRlbnRfVHlwZXNdLnhtbFBLAQItABQABgAIAAAAIQBa9CxbvwAAABUBAAALAAAA&#10;AAAAAAAAAAAAAB8BAABfcmVscy8ucmVsc1BLAQItABQABgAIAAAAIQDFKEChwgAAANoAAAAPAAAA&#10;AAAAAAAAAAAAAAcCAABkcnMvZG93bnJldi54bWxQSwUGAAAAAAMAAwC3AAAA9gIAAAAA&#10;">
                  <v:imagedata r:id="rId11" o:title="red circle bottom"/>
                </v:shape>
                <w10:wrap anchorx="page" anchory="page"/>
              </v:group>
            </w:pict>
          </mc:Fallback>
        </mc:AlternateContent>
      </w:r>
    </w:p>
    <w:p w14:paraId="1A6258C2" w14:textId="77777777" w:rsidR="00E26BFE" w:rsidRPr="00495BC6" w:rsidRDefault="00E26BFE" w:rsidP="00E26BFE">
      <w:pPr>
        <w:pStyle w:val="Tittel"/>
        <w:ind w:left="0"/>
        <w:rPr>
          <w:rFonts w:ascii="Lato" w:hAnsi="Lato"/>
          <w:color w:val="FF0000"/>
          <w:sz w:val="32"/>
          <w:szCs w:val="32"/>
        </w:rPr>
      </w:pPr>
      <w:r w:rsidRPr="00354B1A">
        <w:rPr>
          <w:rFonts w:ascii="Lato" w:hAnsi="Lato"/>
          <w:noProof/>
        </w:rPr>
        <mc:AlternateContent>
          <mc:Choice Requires="wpg">
            <w:drawing>
              <wp:anchor distT="0" distB="0" distL="0" distR="0" simplePos="0" relativeHeight="251658241" behindDoc="1" locked="0" layoutInCell="1" allowOverlap="1" wp14:anchorId="3AB9AE4D" wp14:editId="00609F83">
                <wp:simplePos x="0" y="0"/>
                <wp:positionH relativeFrom="page">
                  <wp:posOffset>0</wp:posOffset>
                </wp:positionH>
                <wp:positionV relativeFrom="page">
                  <wp:posOffset>0</wp:posOffset>
                </wp:positionV>
                <wp:extent cx="7559674" cy="7853833"/>
                <wp:effectExtent l="0" t="0" r="3810" b="0"/>
                <wp:wrapNone/>
                <wp:docPr id="1364227310"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59674" cy="7853833"/>
                          <a:chOff x="0" y="0"/>
                          <a:chExt cx="7559674" cy="7853833"/>
                        </a:xfrm>
                      </wpg:grpSpPr>
                      <pic:pic xmlns:pic="http://schemas.openxmlformats.org/drawingml/2006/picture">
                        <pic:nvPicPr>
                          <pic:cNvPr id="1540083890" name="Image 3" descr="V:\Design Bridge\3996_Save the Children templates\Assets\red circle top.png"/>
                          <pic:cNvPicPr/>
                        </pic:nvPicPr>
                        <pic:blipFill>
                          <a:blip r:embed="rId8" cstate="print"/>
                          <a:stretch>
                            <a:fillRect/>
                          </a:stretch>
                        </pic:blipFill>
                        <pic:spPr>
                          <a:xfrm>
                            <a:off x="5429250" y="0"/>
                            <a:ext cx="2130424" cy="6160642"/>
                          </a:xfrm>
                          <a:prstGeom prst="rect">
                            <a:avLst/>
                          </a:prstGeom>
                        </pic:spPr>
                      </pic:pic>
                      <pic:pic xmlns:pic="http://schemas.openxmlformats.org/drawingml/2006/picture">
                        <pic:nvPicPr>
                          <pic:cNvPr id="1933442420" name="Image 2" descr="V:\Design Bridge\3996_Save the Children templates\Assets\red circle bottom.png"/>
                          <pic:cNvPicPr/>
                        </pic:nvPicPr>
                        <pic:blipFill>
                          <a:blip r:embed="rId9" cstate="print"/>
                          <a:stretch>
                            <a:fillRect/>
                          </a:stretch>
                        </pic:blipFill>
                        <pic:spPr>
                          <a:xfrm>
                            <a:off x="0" y="6033515"/>
                            <a:ext cx="5914136" cy="1820318"/>
                          </a:xfrm>
                          <a:prstGeom prst="rect">
                            <a:avLst/>
                          </a:prstGeom>
                        </pic:spPr>
                      </pic:pic>
                    </wpg:wgp>
                  </a:graphicData>
                </a:graphic>
              </wp:anchor>
            </w:drawing>
          </mc:Choice>
          <mc:Fallback>
            <w:pict>
              <v:group w14:anchorId="6D27B532" id="Group 1" o:spid="_x0000_s1026" style="position:absolute;margin-left:0;margin-top:0;width:595.25pt;height:618.4pt;z-index:-251658239;mso-wrap-distance-left:0;mso-wrap-distance-right:0;mso-position-horizontal-relative:page;mso-position-vertical-relative:page" coordsize="75596,7853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GmhlduwIAAN4HAAAOAAAAZHJzL2Uyb0RvYy54bWzUlV1r2zAUhu8H+w/C&#10;942/YjcxTcq2rKVQtrJuuwoMRT62Ra0PJOWj/75HtpuWZNBROtguLCRLOnrPq0fS2flOtGQDxnIl&#10;Z0E8igICkqmSy3oW/Ph+cTIJiHVUlrRVEmbBPdjgfP7+3dlWF5CoRrUlGIJBpC22ehY0zukiDC1r&#10;QFA7UhokdlbKCOqwaeqwNHSL0UUbJlGUh1tlSm0UA2vx76LvDOZd/KoC5r5WlQVH2lmA2lxXmq5c&#10;+TKcn9GiNlQ3nA0y6CtUCMolLroPtaCOkrXhR6EEZ0ZZVbkRUyJUVcUZdDlgNnF0kM2lUWvd5VIX&#10;21rvbUJrD3x6dVj2ZXNp9K2+Mb16rF4rdmfRl3Cr6+J5v2/XT4N3lRF+EiZBdp2j93tHYecIw5+n&#10;WTbNT8cBYdh3OsnSSZr2nrMGN+ZoHms+vzAzpEW/cCdvL0dzVuA3WIS1I4teRglnubWBYAgi/iiG&#10;oOZurU9wNzV1fMVb7u47MnHfvCi5ueHMu+sb6OaNIbzEk5KNo2iSTqYIpaQCT8aVoDWQNCAlWIaE&#10;/iyWC7C8luSj4WUNy3Q6zX/d0g0Q1wD51PC2NCCJA6Fb6sAuP1gE3S4NlIRxw1ocqPRIy9o7/ri8&#10;F+M390jbquX6gret31JfH1xAJQes/cbInuOFYmsB0vUH0wCqwlvBNlzbgJgCxAowc3NVxsgDXgoO&#10;s9aGS9cTYZ0Bxxq/foU6vuHZ9UJpse/oRD/p9CnYgdwDGLNxMk0y9PYYySROo3EyIJnHeZSPEy9g&#10;DxYttLHuEpQgvoKKUQnuJi3o5toOmh6HDE72Mjp9qKp3Gyv/D47TNB2jK8kBjsmb4rhSzinxLxKJ&#10;ef5lInsW8yhNszjrgX+8JLNpPI7TvL8k40kSpfHkzYnsrkt8RDrQhwfPv1LP21h//izPHwAAAP//&#10;AwBQSwMECgAAAAAAAAAhAHAUNXtJngAASZ4AABQAAABkcnMvbWVkaWEvaW1hZ2UxLnBuZ4lQTkcN&#10;ChoKAAAADUlIRFIAAAHlAAAFzAgGAAAAH9yUjwAAAAZiS0dEAP8A/wD/oL2nkwAAAAlwSFlzAAAO&#10;xAAADsQBlSsOGwAAIABJREFUeJzs3XmUZXV57//neb77nJqruubqrp6bhpYGGugWuhkEFBVERGK4&#10;iYlJNDG/3JvEezOYmJt4I2ZQoybRaFRUBMEh2BDHgIoyGVSGVkAZmx6quqq65qFrPOfs7/P8/mAQ&#10;gW6qu84533P2+bzWYi0XS6g3w+oP+5y9v5ufoPr25q72q1Ts0kiiiACgrJmZko8//LPBnvecb7YQ&#10;ugcAFk822vTI7KHpP2JPH9VcLhM6CACWhpnFu+jPN3et+8OdzOnQPQCweGxmT/8vTg+3r/k9l+IP&#10;skT1YbMAYKlU/aCavbVjYN93QrcAwOLIs//LLHtgpOez6vVPLOcPBmwCgHxg6XSmH+lrX7kxdAoA&#10;LM4vrpSf/T0sB9tWnptKVf2zON4aJgsA8kHNzDS+b37O3rx6smdv6B4AODJ5we8x0+WjfXdlcvO/&#10;oT5+IEATAOSJMDOxO726lt/7MDO+lgIocS8cZSIiM+seHdg9Mzd/uffxTZpT3MEJUKacSCQmb+xc&#10;seYPiJlD9wDA4b3w4+vnOcBNLdVdre9i43dISmqK1AUAeWY+HvOmf9pxsOf60C0A8OJecpSf+n9x&#10;eqhr7V9FIu9ikdrCZwFAvqmZqfoB83ZF59D+H4XuAYAXevGPr5/PLNs5uP993vs/Uh/vj1UXseQA&#10;UEqEmZml00X83r7alStD9wDACy1ulImIzOI7h3q+lI3j/+m8DRawCQAKxIlERnJe1bL0R4kZJ/gB&#10;lJjFfXz9S38Ey1hL1yZK13zBi52MozkByo+pZlX9vz482HMljuIEKB2Lv1J+hpm2jg8+lsvM/RaZ&#10;3IKPsgHKjzGniNzvnNi+6n/gjmyA0nH0V8rP/pHMu+vr2xrr2/4tFUW/nt8sACi02EzZfO9CLn71&#10;quEDT4buAYBjuVJ+hpltnJ4e2Tu4/3d9nPtQTnPTeewCgAKLmIXZra6J3E37l3WtDd0DAEsZ5aft&#10;IFoYnpv4gBj9raqfy0cUABSHMAuxe1ltXfXfD3BDW+gegEp37B9fv+DPxNFQy6oLuMrdQCzLIhF8&#10;TwVQJrzqLMX6N+1D+z4augWgki35SvlZZvEN4wfuijP2e0T0eN7+vABQcMxcyxH99WBb96WhWwAq&#10;Wf6ulJ+2izm1qn3Fy6NU+qMk0ba8/skBoGDMTMl0Xya38DsrhgfuDt0DUInyPspP/VlZDjS2r6+p&#10;r/+sEp8bieTvihwACsZUc2Z6q03NvL19dgTvVQcossKMpZmuOjSyL56P/4hN/1M1jgvycwAgr1gk&#10;ZSznWWP9XxJzKnQPQKUp3BWsme+aOPDI7NTsO8jTxzXOZQv2swAgb0SkjkjeNrx8zTtDtwBUmsJ+&#10;rGxma+dGhiaGRt9Hxh83PDIFUPKYiMRxozD94WDX6kuZGV8/ARRJYb5TfsFPYX6AqKm7bc1bJXJ/&#10;xZF0Fv6HAsBSqGpsSj9e8Nm34cQvgOIozn8Bm9mpZpNPjvZclaX4L8z7kaL8XAA4ZiISEdsZtRJ9&#10;dBe+XwYoiqJ+LLXDbH7/YO+Nsac/U289xfzZAHD0nHNpiuT81SvW/t0u5trQPQBJV5yPr1/wUzk9&#10;1LHuPBfJ+5Xt9Ihx+hdAqfJmphr3i/I724f2f4WC/KIBUBnCjDIREXM02NK5lauqr2d2x+FYToDS&#10;pWbKRo/k/MyrugYHh0P3ACRVuLsqzeJPjQ/t4rnc/xDT7/s4zgVrAYAjEmYxshOc1HzxsdrVK0L3&#10;ACRVuCvlZwvY7W/pOr6upua9ZPYrTiIXNggADkdN5zT2n9Ghnr/pMpsN3QOQNOGfPzTza8cHH8vO&#10;Tf65EX0jxhUzQAnjGmH3a+nlK98QugQgicJfKT+DmQfr6tqlof3/MsnbXCRNoZMA4IXMzJPqo9ls&#10;7neXjx64L3QPQJKEv1J+hpl1zc6OzEyPfIBNPx6rlsh/LQDAczGzM+aXSTr65OCyrrWhewCSpHRG&#10;mYjIzNbPzAy5rHyIvP5V7P2kL5lLeQB4hog4Ydnkamvf9Ri3NYTuAUiK0hrlpzWP75maGjr0KVL/&#10;/8xsMHQPALwQM9cK8RtaO+p+PXQLQFKUznfKL+Jh5vrOrtVvZIk+zSI1oXsA4JepmbFaTy6T+fWu&#10;sb57QvcAlLuSHmUiImKuHuxc92oh/jA7Os6JlOTVPUClUtXYzO6z2Znf6pga3hO6B6Cclf7AmS30&#10;D+37vsW5vyRvT4TOAYBfxiKRMW2W+vr/TTgfG2BJSv9K+RnMbrRt9ak+xTcIu/UOx3IClBQ1Hc3l&#10;4j9dPtTzhdAtAOWq9K+Un2Hm29a0P0Q+fguT3RWraugkAHgO49ZIor8bWb7uFaFTAMpV+YwyEdH9&#10;9+c6h7t2+YXsX7HZnaFzAOAXRJhZqJtM/qavsX1j6B6AclReo0xEZPfnOsf6fjw3N/d7sfe3xN7H&#10;oZMA4CkikmZH21N1DW/fyZwO3QNQbspvlJ92zdTQAVvIvYuFvupx+hdAKWlg07ec27nmLcSMez8A&#10;jkL53Oj1InYyu/Mb2tZzXcP/lci9LXQPADxFzYxU93qf+YPOof7vh+4BKBdlPcrP6G1rW1GTrv9b&#10;Jvfb4nDICEApUNUMmX7PLUz9YfP4eG/oHoByULYfXz/XPWNjQzY79yEzvdrjO2aA0sCcVqLtPr3s&#10;90OnAJSLRFwpExERM++t6+hoqKv9/1j43RI53GQCEJiamanvd0rvbBncd0PoHoBSl5xRftr+uo6u&#10;+ob6PyRn7xCJloXuAah0ambm7Yk08282DTy5K3QPQClLxMfXz7V2bmRIp2c+YTF/SL3OhO4BqHTC&#10;zCS2MqvxnxxsaGgP3QNQyhI3ymRmHbPDg1GO/9373F/EXqfwyBRAWE5cnUTuonR9+1tCtwCUsuSN&#10;8tOax/dM6VzuJtH4feJ1NHQPQKUzo1Yle8fI8rWvw/PLAC8usaNMRLRiZnB0boE+Y17fHccxhhkg&#10;IBFhFlmpQn/dt6z7lNA9AKUo0aNsZrZ6smeCRme/7Mz+Ivb+ID7KBghHRFKO3MnV1dHbH2auD90D&#10;UGoSPcrPaLPR6WjBvk6x/0c2GgzdA1DhGpT4jS1da38zdAhAqUncI1FHsou5dm3HytdalPpXEbcm&#10;dA9ApVIzJbPHc9ns/1o+cgBvfAN4WkVcKT9jq9ncyPD89yj27/Y+3he6B6BSCbMQ0XqXiv5yrLZ1&#10;ZegegFJRUaNMRLTJRqdHh2e/bjG9x2LdE7oHoGIxpZlpqzbVv3UnswudA1AKKurj6+e6hblqa/vK&#10;C1yU/gg7OSF0D0AlUlVT1Sdj5T9aMbT31tA9AKFV7CgTERF31I901r5e2F3JEYYZIAQz9WT6QCaT&#10;ecuK0YHHQvcAhFRxH1//EhueGRjq+aan+N2x+kdD5wBUImZxRrIxSlf9n/7GxtbQPQAhVfYoE9EW&#10;s9mOwd5vxPO5P41z/lE8xwxQfCzSyCyvq6pruzh0C0BIFT/KRERklp2YyNytZO8lIlwxAxQZP/Vb&#10;txG/Y7ij+9TQPQChYJSfttmGZ/YN7f8G+fgvzesDoXsAKo2IOBbawqmq9x+obe0O3QMQAkb5OXaY&#10;zT881Pt9zWX+RuP4IXyUDVBcLFJFRFurmxrffi1zdegegGLDKD/P+WYLA6P9d6rXvxOjh0L3AFSS&#10;p14dxS1k/MbXta96ReAcgKLDKL+ILWazd470fjP28Z+b1/tC9wBUEifi2PFmltQ7H6zv6gjdA1BM&#10;GOXDuMIsmx3u/aF5/UfziitmgCISkRQ7OnNlfc2VDzLXhe4BKBaM8hGsMpvvH97/PR/796r3uPkL&#10;oKi43pgv7OpYcxmO4YRKgVF+CVvMZjtWt30zG+f+Sn38s9A9AJWChYWEV6dYfmdHTcvy0D0AxYBR&#10;Xoz7788dGpn/oXl7v1fFc8wARcBEJCJV6uTMqsbGv3mYO+pDNwEUGkZ5kTbZ6PTw8Nw3Hct7zCuu&#10;mAGKRISb2Mml7Z01b72SOQrdA1BIlf1CimNwC3PVaa0rXiOp9AdZ5AQnwqGbAJJOVWNTuk/V/1nn&#10;0P4fh+4BKBRcKR+li80y02MLd3qi9xHR46F7ACqBiEQsfKIw/85u5sbQPQCFglE+Bhtt7NDA4P6b&#10;Yo3/n6p/JHQPQEVgajSRNzR1rv2D0CkAhYKPr5dgkLku6lhzGTl5rzFvwEfZAIWnqo+Sj/+4baj3&#10;dsIvYJAwuFJegi6z2blqu8X7+MOkdCB0D0CFWE3k3t5X04KXVkDiYJSXaHVPz0R2+MB1ZNl3mfp9&#10;oXsAEo+51oTOqWpofFPoFIB8wyjnwSqz+fSCfMdy+iHvPa6YAQpImJmYVxrTb4+1rjojdA9APmGU&#10;86RpsmciOz+2k3z8EY3jodA9AEnmRNgJb7Yoek/Psq51oXsA8gWjnEcrpqdHh4cPfNo0frd5DDNA&#10;IZlIWp2cVltT9Zt34N3LkBAY5TzbbDYzPZv9po/9RxTDDFAwwszC1CHCbzipc8320D0A+YBRLoD1&#10;s8PDNLtwrXn7WBz7idA9AEklIo7InWTCf7y3vrMzdA/AUmGUC8HMOmaHBxeGJz5J3r9fvU56VTxP&#10;CVAALFLDLK9sbKx9F+FsbChzGOUCWkWHJjSb2WmkVzPZdOgegKRiokYmeeVox6pLiBm/rkHZwr+8&#10;hWRmXVNDPTPzCx8z1atU40zoJIBEEnHKtFGJf6Ontg0fY0PZwigXmpmtmzjYEy9k/l1VPxnHfg4f&#10;ZQPkFxORE6l1UXRebWP97+EVj1CuMMpFsnxy8IBm9Go2vZHNfOgegEQS6SSRN/9x57qLiRln0UPZ&#10;wSgXi5l2TfQ9kouz71e2z8fqNXQSQNIwEQnRWiL9neH29vWhewCOFka5mMx0xejAYxbHHxWlG0w9&#10;vmMGyDeRWhV3JnPtZbgbG8oNRjmAzuG+x9T7j5vxraFbAJKGiUiYlpNzvzbYuuac0D0ARwOjHIJZ&#10;rmOk98feZ/5RVb8dOgcgaUTEsdBWV8Xv2ltfj7uxoWxglEMx087h/nvjTOafvPe3q/dx6CSAJBEW&#10;JyRbmhra3r6LuTZ0D8BiYJRDMtN9Y/33qNePGdEDoXMAkkaJ2pXk4hVtK18eugVgMTDKge0wm+8c&#10;7vmaevsHH+vjeIYZIH+cSMQip0ep1Ftx0xeUA4xyKTCzvuH9t6r695LZI6qKx6UA8kSEa4T5NcOd&#10;a/6CmNOhewCOBKNcIraazaVz7maL/afMaDB0D0CSKNFyEXrTaMeKc0O3ABwJRrmENI/vmTow0vs5&#10;9v7vVf0wPsoGyA8nwszRBuP0r+7h+o7QPQCHg1EuMVvN5uLZhf+knP9nUxvAMAPkhzI1mcgrG7ra&#10;Lw7dAnA4GOUStHx2aGROZ7/ArF9islzoHoAkcMwsTBtY+a19zSu3hO4BeDEY5RJkZrZ6dHRgITP9&#10;UVP9V1PFu5gB8kBEnES8rba66h1Ty9Y0h+4BeD6McglbNTbWn83lrlGzL6nqTOgegCQwotqYdcdC&#10;DV2CVzxCqcEol7jusYEncjn/aVLDOdkAeSAi4pg3OJbLf7+5eXnoHoDnwiiXOjNbMdLzE6/ZD6qP&#10;v4U3SwEsHYurIpZXpFMN/+sAc03oHoBnYJTLxF3D/fflcvGHzdOd6hXnZAMsEYu0WSp6Y3XnqjcQ&#10;M4fuASDCKJeNK8z8VaN9d6vqVUb0KB6VAlgaJiKntJbJXdHfsGJj6B4AIoxyWbnSLN410vNfXnP/&#10;QGYPefU4jhNgKZzUmJOXV9ekLsHZ2FAKMMpl5mKzzNDQgf8ys38l4sdwxQxw7Pip37pJ3OXD7avP&#10;DN0DgFEuQ1vMZucGJ75uXq9jorHQPQDlTEScCe2QiP/k0cbG1tA9UNkwymVqrU1OTs/MX2OxfUS9&#10;4gUWAEsgIhGz29pa3fzm3cxVoXugcmGUy9iGmcHhhXjqWjO91nudCN0DUM6MqFvEXdzUvnZT6Bao&#10;XBjlMrdqbKzfZ/wXhPy31Md4hhngGIlImhy/XMTetBPvXYZAMMoJ0DVx4BE/H/8zGf2nKoYZ4Fix&#10;SLs59yvnd659Y+gWqEwY5SQws46JvgfjbPwRr/Rd770PnQRQjp6+G3sTE79toG0FPsaGosMoJ8gP&#10;xvsecOY/Q8T3eTM8KgVwDPipu7FPitLpy4m5NnQPVBaMcoJcYZZtGzpwqxP5Fzb7aegegHLERMTM&#10;XULy2pG2VVtD90BlwSgnjdlCS/+T/0mx/2evHoeLAByDpx6RkjM5cr/9I7ywAooIo5xEZj47N/Zd&#10;9nYtm/WHzgEoRyxcTSIXbuhc/XvE21Khe6AyYJQTasX09Gg8M3KNmb8+Vn8odA9AOWKibnF86Wjr&#10;8JbQLVAZMMoJ1jUzM8xTsx8X46u96gw+xwY4OiySInOnmHOve5i5PnQPJB9GOeHa5scOWs5fz+Zv&#10;JvV4hhngKBlTBwldtLJj3fbQLZB8GOWkM7P20Z6HNLaPGvEdoXMAyo0TERbZFkf2u0P1nZ2heyDZ&#10;MMqVwMx3DPf8UE3/xbzeZapx6CSAciIiKSM51zVU/xbhCE4oIIxyBdlzcP8PYh9/Rk0fweEiAEfH&#10;iDrN3IWDnd2nhW6B5MIoV5AdZvOdw703ssZfYNPR0D0A5UREUiZ0OlH6dbhahkLBKFcas4X+ob5P&#10;kNoH1etBXC4DLA4TUeRceyR86WjnutcSM4duguTBKFegLWazLiNfIdUb1PvJ0D0AZYXpZGJ7W39D&#10;28bQKZA8GOUK1Ty+p3c+O381kX0f3y8DLJ6IRCRyRlV9/eW7matC90CyYJQr2KrxwZ+rz/4zef8t&#10;9YpnmAEWzTqI6PyGzu5TQ5dAsmCUK9xdwwP3mrdPkOm9qngPM8BiiLgUkZwRafS6ncwudA8kB0a5&#10;wl1h5qdGem4n1i+Y0T58jg2wOOKkhVLujed1rbscN31BvmCUgTaaZUYPzn5ZvX5CvfaE7gEoF0x0&#10;ojC9ebhx5YbQLZAMGGUgIqJNNjodz49fJ6bXmOpQ6B6AsiASGdFpVCUXE3N16BwofxhleFb3oUNj&#10;C3H2y6Z6s6nOhu4BKHVMRMy0kiO+cKij+/jQPVD+MMrwS7pHB3arz/6bWvwdVZ8N3QNQ6kRcikXO&#10;di560x24WoYlwijDLzOzjpGBB3Mx/Yup3elNNXQSQKljdq1G7rLj2le/PnQLlDeMMryQmc2O9N6v&#10;qp8npZ/jcBGAI3vq1mvblBZ5Y++yNesD50AZwyjDi9polpkYnv2GafxFVu0P3QNQ8kTSLLKtpope&#10;iRdWwLHCKMNhbbLR6U8M9f6LmX3aex3H5TLA4TlmZqbjmPm1ve3tq0L3QHnCKMMRXWkWz8/5LxnZ&#10;jar+UOgegFImIo6cO6/G1f3mj5hrQvdA+cEow0tafejAPp+NP8PEPwrdAlDqWKTdRF5/XNeaC0K3&#10;QPnBKMNLM9Plo733+zj+sHp/l6rijGyAw+CnfttE7C7prW1bEboHygtGGRatc7j3dlP9JKn9zCse&#10;lQI4HGaqM9Id1U11ZxEzfp2FRcO/LLB4Zn5sqOe/TOlGJsJRnACHISzCJJuJ5KK9dR3toXugfGCU&#10;4ahsMpvOzY1cReq/ghu/AA7POUk7kYsbG2reQrwtFboHygNGGY7aiunp0YU4/ndvdJNXnQ7dA1Cq&#10;WGQFs3v9QPvEmaFboDxglOGYrBztf1JyuWtF7T7c+AVwBGyb01F8UX9jY2voFCh9GGU4NmbWPtr3&#10;Q1G92owewVGcAC9OiVvV5BVU03xa6BYofRhlOHZm8ehwz01M/HExfTJ0DkApciLiRE6vYnkdtWxo&#10;Ct0DpQ2jDEuy0SyTmsvtzHm/M/Z+GJfLAC/EInXk5PKhlP46MXPoHihdGGVYsqbJngmNc9c7ottI&#10;dT50D0BJYlotYhcPNq/cHDoFShdGGfJixdjBx+OF2feR6fdMNQ7dA1BqmEWI5RSXllc+yFwXugdK&#10;E0YZ8sPMOseHfuZj+4Sq4o5sgOdhImKm1cR0QWtH94bQPVCaMMqQVyMjPf9NTP9BRL2hWwBKjYhz&#10;wtHZVZR+/R3M1aF7oPRglCGvNpvNRAvyeYpz3zT1OFgE4PmctJOjN2zGW6TgRWCUIe+ax/dMzcyM&#10;vT/n7QavOoM7sgF+gYmImLcY8xvwFil4PowyFMTaubmhtGavIW93q2o2dA9ASWGuIuYzapoazybm&#10;KHQOlA6MMhSGmbWMDPyIzV/PRHtC5wCUEsfMYnKiql2wt64Ox2/CszDKUDhm1jbce4Op/6xX7VUc&#10;xQnwLHFc7SJ5TUN96+uJ2YXugdKAUYbCMovHZ8auI/VfJrPR0DkApcSY15tEbxxoW70ldAuUBowy&#10;FNwJ09OjcTZznXq923t8vwzwDMfMwrTdRdHrHuaO+tA9EB5GGYpi+djBRzTWj4nRPTjxC+AXmKgp&#10;zbajvT11Cs7FBowyFE3XWO8d7Oxjilc9AjyLRVKe+OVE6XNuIUqH7oGwMMpQPGaq/fu+LV53mtpB&#10;rDLAU8RJu6Tk9S/vXHNW6BYIC6MMRdVmNj2Tmf+iqN5JqnOhewBKBZOdYWK/ur+uoyt0C4SDUYai&#10;WzM5uM/mcu8xo9vx4gqAp7C4KmZ3Xl1D7fl4RKpyYZQhiPZDfbtN7VNs9BMMM8BT2HiNGL9isKlz&#10;degWCAOjDMEMD+27w0y/wsz9oVsASoKTeo343HR9w7bQKRAGRhmC2Ww2Mzq4/yqN9Xb1thC6ByC0&#10;p15WIZtzPr64r7Z1ZegeKD6MMgS1yWw6zsy/Ry33NVWdD90DEJpjZhF5fdTY+Ga8c7nyYJQhuOWT&#10;g72m9jlS/xNVj4NFAJjbnPArN3WuxfGbFQajDOGZWefwgduY9CY1PL8M4JiZmU6KOD5nd2trY+ge&#10;KB6MMpQGM2+DBz7riG8g07HQOQChmdFyT+68+nTd8aFboHgwylAy2symZYE/RrH/tqmfDd0DEJJz&#10;zom4c52lLryFuSp0DxQHRhlKSvP4nt6MyefV+Od4fhkqnRNZJmKXbm1fdR5eVlEZMMpQch4c3neX&#10;mf88EfWGbgEIjZm3iLiLhmvbO0O3QOFhlKHkXGyWeWSw5xo1/ZKajoTuAQhJmWtNeDs31p5OzPg1&#10;O+HwDxhK0vlmC6mFqU9brLd672dwRzZUKsfMxrRZyc4ZqK9vCd0DhYVRhpLVMjHRl431c6b2mKpi&#10;l6FiReIaI44uSlc149WOCYdRhpJlZto91ntblehnhGh/6B6AkFT4VEpFrx/D8ZuJhlGG0mZmTQd7&#10;r/bevhCrH1YzXDFDRXLMTEyvpMaGV+9kTofugcLAKEPpM/OkuetcTHew2VzoHIBQjLhbWV5xQeuK&#10;daFboDAwylAWOoYPPOlNr1GjPbhahkrlnFST8JnepU4nZhe6B/IPowxlo2Ok57um8afVrAfDDJVK&#10;jI5zLBcMNnWuCt0C+YdRhvJhpjrUe63T+D/IDOdjQ0ViJylydhlVpy65kjkK3QP5hVGGstJlNpvL&#10;6Bd9rPeq14XQPQAhiEQdzqVe/fttK04O3QL5hVGGstM10fcwkb9K2fD9MlQsNjq92qXPIeb60C2Q&#10;PxhlKD9PvX/5ZvL+KlLrC50DEAYvN+azxjtXrg1dAvmDUYbyZBanstPXGek3vNcJXC5DpREnETGf&#10;4022407s5MAoQ9lqHh+fYnLXqNLPTDUXugeg2Iypm5y7dHT5hlNDt0B+YJShrLUd3PMTMv8pJuoJ&#10;3QJQbE6Eheki0fjSB5nrQvfA0mGUobyZWedwz39orNd7r0O48QsqjRKnvLizO9pWbiVmDt0DS4NR&#10;hvJnZi6XvYZUv8dms6FzAIrJiTATneQ4OnM/NTWF7oGlwShDIrSM9x9Q85/33u9VVQ3dA1BM4qSL&#10;Izm3fnnbhtAtsDQYZUiMzuEDtzniq42tHx9jQ6VhpnO8xefvYq4N3QLHDqMMyWHmfza0/9MS6w1s&#10;NhE6B6CYRKRZRC7v7ly9PXQLHDuMMiTK+WYLlMt8Lja7V1UzoXsAiomJThXhC/obG1tDt8CxwShD&#10;4rSODz6REvocEeG0L6goRlTDxNst3XgyMePX9zKEf2iQPGa+pX/f19T8F9V0JHQOQLE4ccLEp6WF&#10;tz1GhOeWyxBGGZLJLDdysOdDlrNve9UZ3PUFlUKca+VU+tXNHWtOCt0CRw+jDIm12WzGc/ZzZP5h&#10;U41D9wAUj51DYhdOtGzAc8tlBqMMidY11H+XJ/c1Ih4L3QJQLE5crYh7w0KV3xG6BY4ORhmSzUzH&#10;4umPk+ktpjoTOgegaIw3stHZe+s7O0OnwOJhlCHxNg8Pz+Qy8x/0RD/CY1JQMdganND2mpr0CTgT&#10;u3xglKEiLB8ffCwVx9eZ+n6vivu+IPGcOCGSMyJxpxNRVegeWByMMlQGM6Nc9E1ivoWJD4XOASgG&#10;51wjOXnDQNuql4dugcXBKEPFaB7fMzU3NfyP5OMfq2o2dA9AMQjTWWknF04tW9McugVeGkYZKsqa&#10;2dmDRPEH2PQxNbxNCpKPxVWR41ctVMWn47vl0odRhoozP9R/jxrdaEYj+HIZKgETn0CU2j5Qvxxn&#10;Ypc4jDJUnFVm83Zo+DNG8WNmOFQEkk+JW9jxmVwfrQ3dAkeGUYaK1DE7O5jL0V+b+ofxMTYknRMR&#10;ETlLSLYRczp0DxweRhkqVvdwzw9F7bOqelANj0lBsglLa8TyqwPtq3EndgnDKENFm5oZ2ynGPyCi&#10;+dAtAIVmROelWF810dKCM7FLFEYZKtr6mZmhXJz7FKntVzV8jA2JZsyOotTZuajhJLxvuTThHwpU&#10;vOWjfT8wso8Q2VDoFoBCciLMRCcb27aJ5vUNoXvghTDKAGbafnD/tXHOvhF7fwhfLkOSibjlzkVn&#10;ZSi7KnQLvBBGGYCIyCxnOv9ZMXqYVHOhcwAKiVnOd6nUdtyJXXowygBPu2ps8AFPeh0R4d3LkGjK&#10;1E4RXTLStmZz6Bb4ZRhlgKddaRZ3DvZ8JjZ/a2w6i4+xIakcM7PxBeT43F3MtaF74BcwygDPZeZ9&#10;NvvRGcg+AAAgAElEQVQ+MrvP8NIKSDSrY7OzOtu7NzLOxC4ZGGWA51kxdvAJNv9FVR1SvHsZEsqY&#10;nTo5vZqjzbfjfcslA6MM8HxmOjs3daMQ382MQ0UgmZ5+PGo9C521ZVlXZ+geeApGGeBFrJ2cnKTZ&#10;zJWq+nNVvLQCksk550zcpXFV6kwcJlIa8A8B4DDaDvU/LrH9k5IN4jNsSCojWkXsLupr694QugUw&#10;ygBHNJ2dvI3NvuXVHwrdAlAIToSF5fxqcWfcwozvlgPDKAMcwdrJyUmbs6tYaUDNcMEMiWRMy9nx&#10;jrNWr+4O3VLpMMoAL6Fjcv8DZvpBMxvCKkMSiUi1kpyZmdaNO5ld6J5KhlEGWISOoZ7PS6w3edXp&#10;0C0AhcBMJ1mVnHFSQ8Oy0C2VDKMMsBhmupCxq8ns54qzsSGBRFy1E/em1vplW0O3VDKMMsAidU/1&#10;PMAUf8WYpkK3ABSCiNvC5s4/2NDQHrqlUmGUARbLzPoPHrqWY71T1RZC5wAUBPP5UtVyCuG75SAw&#10;ygBH4VSbnHSZhT/33h73ahq6ByDvhI/nSLb247vlIDDKAEepeXLwALP/NKkO4zEpSB5uYcc7UtUt&#10;q0KXVCKMMsDRMtOxQ7NfJdN72CgTOgcgnxwzC9HZwnYSMUeheyoNRhngGLxsduTgQs6/T8nGQrcA&#10;5JsSt5GTy4fbuzeHbqk0GGWAY7Rq7MC9pvFHYo1H8TE2JIkTYTO5SMmdu4u5NnRPJcEoAyzBxMz4&#10;tWJ8G+FjbEgaoRqXdq9Y2bESL6ooIowywBKcMD09apa9liweUFPcjQ2J4URYiLcIu80/Yq4J3VMp&#10;MMoASzQ52H8bGX+DieZCtwDkk5mtYbKXdzavx2EiRYJRBliijWaZ+bnxv1fTB1U1Dt0DkC8irook&#10;urAuFR8fuqVSYJQB8mDV1NS45eJ/ILziERJGnJzinDv38YYVbaFbKgFGGSBPxkf67mbVb5rZbOgW&#10;gHwyol9prklvI2ZsRoHhbzBAnmwym87l5j8pRiO4WoZk4Q0ksmOorgPfLRcYRhkgj7rGBx+OzX/Q&#10;zI9hlSEpjKmambdTXWod42q5oPA3FyDP+gZ7rialb5HafOgWgHyIRJiZthClTzpIhMejCgijDJBn&#10;W81ynPP/bqp7VM2H7gHIB2PqEGfnaetyvKiigDDKAAXQM3bgQVO7kQhXy5AMToSZ5GLnqrftZE6H&#10;7kkqjDJAAWw1y8VzC58wsofVFFfLkAjipNVF9LpzWtbg6M0CwSgDFMjy6YMjcWb+j9XrEO7GhqRQ&#10;oldY5E+9hbkqdEsSYZQBCmj52OBPmewLajoTugUgH8SoNZLojFOXdXWFbkkijDJAIZn5hczC9aK0&#10;Ww03fUH5M+YqZj6DomgtDhPJP/wNBSiwVeODPze268wMV8tQ9pwIC9Np1ZHbPIjHo/IOowxQBAMH&#10;93+W1W5T1WzoFoClYnE1McuvUufKzaFbkgajDFAEW8xmczT/bjXtUTO8dxnKHhOd40i2P8xcH7ol&#10;STDKAEWyfHBwNxt9Qc3P4FZsKHfiXEokurCjbc1GYubQPUmBUQYoFrOcn5+/3sX2hCmeXYbyZ0Sn&#10;GPPJg0S1oVuSAqMMUERdk4P7jPjviQivd4SyZ6bdxLZ1flkX3rWcJxhlgCJrG9r3DVLd6dUWQrcA&#10;LIWLokicnFddHa0N3ZIUGGWAALzO/RuZPm54dhnKHp+Ysmj7gaamltAlSYBRBgiga3j452J2kxle&#10;WAHlTZykSPi3a1INW0K3JAFGGSAAM9P5qdw1TIyrZSh7xrzJXLTj0cbG1tAt5Q6jDBDIyrm+vlxm&#10;4Z3ebDp0C8BSGBGz43Pa65vX4vGopcEoAwTUNdp3h5l+MfaKm76gbEUiTCQnkqeX4fGopcEoAwTG&#10;c9nPMulunPQF5czIuj3xy/F41NJglAEC65ga+Bl5vZGNcC42lC3nXCTOvbamqmp96JZyhlEGCM3M&#10;pzP0MSX/BK6WoZw5Jyc45nMGGlbgavkYYZQBSkDTZM9ErAvvIPOjaoajsaFsscivpurdZtzwdWww&#10;ygAlYvng4N2m9BU2y4VuAThmZhu8lzMebWjAYSLHAKMMUCrMPOfi68j7/bhahnJlzDUuku0tNTXd&#10;uFo+ehhlgBLSM9b3gBf5CuFqGcqUExFmPo2teuMdRFWhe8oNRhmghGw1y+05uO99pLhahvIl4tY5&#10;585Y39qKj7CPEkYZoMTsMJuPzf6czY8ZhhnKlDJdlo6qT8BH2EcHowxQgvqHem9Tk5uVLA7dAnBM&#10;mDc6Tp2zux6HiRwNjDJACdpqNuez/lpVHcHH2FCOnIg45ktqa2QjrpYXD6MMUKL6x3r+m73dSHiL&#10;FJQpz7Yh5dyWifXrG0O3lAuMMkCJ2mqWGx/uebc32ourZShP0mIUnTEznW0PXVIuMMoAJWyT2XRK&#10;9W+dt0OhWwCOlhMRJ3RGmmUtMbvQPeUAowxQ4maHxm818nfGqvgYG8qP2cY027b+hoZloVPKAUYZ&#10;oMStsqnxnPLnSPHOZSg/4qKUSvRrUU3L8aFbygFGGaAM9A3vv1mYvoO3SEE5UpEtRHTmRMuGptAt&#10;pQ6jDFAGtprl5icP/W/y1oebvqDcOGZ2LnrNbJRZy3g86ogwygBlYtXcWL8n+zc1HCgC5cfITqyy&#10;6GVGVBO6pZRhlAHKSGbef5XJP4CrZSg3wtQlkZw+1rKyOXRLKcMoA5SRNVO9+03pWiLCd8tQVlik&#10;ipjPyTIvD91SyjDKAGXEzPTOwZ7PqteHcLUM5cZIt6XITtjNjFc6HgZGGaDMXGGW9bncH1hsY6Fb&#10;AI6GuChF6dRbGptX4vGow8AoA5Sh5WN9u4jty7hahrJj/EoncsodzNWhU0oRRhmgHJmpz+a+4C3u&#10;DZ0CcDRUKEVp94pNTZ1doVtKEUYZoEx1jff9NPJ8I66WoZw89ZCybaUoWkfMqcA5JQejDFCuzHLj&#10;Q/v/zrxNhE4BWCwnwsp0vKT4ZRPN62tD95QajDJAGdtodshI/0xzuUzoFoDFiiRqEEqdG7tMR+iW&#10;UoNRBihzc4P7v06O7wrdAXA0mOhC87x+J17p+EswygBlbq3ZpI/tWlM/G7oFYLE4cm1clbrkrOYV&#10;K0K3lBKMMkACHBru+ZYq3RO6A+BoCPElkUTHE66Wn4VRBkiAjWaHsvOZd/o4zoZuAVg00S4X0bbH&#10;6+txHvbTMMoACdE9NfAAk10Vq+JcbCgLnqRGSc5sTNd3EF7pSEQYZYDkMLN4euEqMdsTOgVgMSIR&#10;FsencCq97haidOieUoBRBkiQrtmhx7zRV3G1DOXCiNY64S1b6pc3hG4pBRhlgCQx87Oz01c7o+HQ&#10;KQCL4cQ5Zr4sVU2rQ7eUAowyQMKsnx7d7eP4H0N3ACya0Wkk7vSHmetDp4SGUQZIGjP7xEjvpzSO&#10;7w2dArAY4qIUudSlza3LV4ZuCQ2jDJBA7yVSH8cfUY1nQrcALIYjPt256ITdzFWhW0LCKAMkkJnp&#10;8Gj2NjbG1TKUBWNrdU62NtZ1LAvdEhJGGSChTqbhEc3huWUoDyyuhlReTul0RT+zjFEGSCozfXJ0&#10;/zfF23dDpwAsSmTbXEor+plljDJAgu0gWsjGC38a53QydAvASzGSVpOqC09u6W4P3RIKRhkgycxs&#10;xdjBvWx2vVf1oXMAjsSxsJC9qUp1XaV+hI1RBkg4Joqzucx/mNlA6BaAl8JRtMKqas4+0LiyIl9S&#10;gVEGSDgz07mJgV2idEvoFoDFYLELU46Xh+4IAaMMUAE2EmWn5qY/HPt4PHQLwEthpuNSVbxpF3Nt&#10;6JZiwygDVAIz2zA9uo+UPhCb4REpKG3KXWbulO66zoo7dhOjDFA5fDZ36Mui/qHQIQBHYo7TJna2&#10;VXFb6JZiwygDVAoz+9H4+DAp/QfldCF0DsDhOGYmkjMiqVpDzFHonmLCKANUkCuIcnPzszcaWX/o&#10;FoAjcU4aOOI37VvW1R26pZgwygCVxMxGNq7u9eI/iuM3odQpy6/XOLeBmCtmqyrmLxQAnrL1/vtz&#10;qYXp69j8faFbAI6EmWpcKnX2QP3yltAtxYJRBqhAH52YmE15/wFTPxe6BeAImJjPkpR2VsoJXxhl&#10;gAp0JZEfnJ6/1zzdGata6B6AF+NEmEmPZ3EbiKgi3rOMUQaoRGY2O792hDW+QdRnQ+cAHJ6sFJc6&#10;6fH6+op4ZhmjDFChttr9uemRQ1/3HP08dAvA4YhzaXH8yoaqhop4ZhmjDFDB1tLUNGVz71Kv86Fb&#10;AI7grGqWdbuYU6FDCg2jDFDJzHzfWO+PmOwboVMADoddVKPp9Bubmld0hW4pNIwyQIXbSpTVnH7e&#10;+3gsdAvA4ZjRGxqJViX9meVE/8UBwKL46fnRnxDzf4cOATgcJmuylDtjf1NTY+iWQsIoA1Q6M1s/&#10;OzvmfXx16BSAwzGWKpbojGZqaknyM8sYZQAgMovHhhZuN6/fCp0C8GKciDDTKdmUrCLamtiXVGCU&#10;AYCIiDbTyJzOLfytqR8N3QLwYoR4A0f2st20ryZ0S6FglAHgKWY6PDWwW73dGJvhlC8oOeykmkku&#10;qmqsaw/dUigYZQB41maiBafx16LYD4ZuAXhRQq+urdHVxOxCpxQCRhkAnsvPj0zd74XuDh0C8GJY&#10;XC1z9Nq9dR2JPOELowwAv2Bm3TQ9mdHch2MzHzoH4MWYuIvq6lKJfHMURhkAfpmZnxrKPiwaX43v&#10;lqEUsdcVRHzyg0S1oVvyDaMMAC+wmUbmc9nMZ1i1L3QLwPOp8DJhd2pXXUfi3hyFUQaAFzLzmbH5&#10;J03pZlwtQ8kRiUx4m6W5LWnHbibqLwYA8mctHTdLmvuamOJMbCgpjpmZ6VRz0RoiStRBIhhlAHhx&#10;dn8ukzl0Lxl9P3QKwPM5iZa5dPrV+9vbW0K35BNGGQAOa9WhQ5OZucwHNLaF0C0AzydGV9RZanno&#10;jnzCKAPA4Znp9FRmj7H/HL5bhlIjznVblNp+D7cm5s1RGGUAOKJNNDa/kItvYLMDoVsAnk9IXr2m&#10;KZWYj7AxygBwZGbx3MLkI2R2Z6yqoXMAnsuYTqQoWreTOR26JR8wygDwkh6amTnEWdopnrKhWwCe&#10;y4xXiEQvu7B5fSLeHIVRBoCXdIVZdiwz8iMSuy10C8BzsVC9RG7rDGcTcZAIRhkAFuWEmZkJzmT/&#10;TjWeCd0C8AwnwmR2bsqoOXRLPmCUAWBxzPy0n3ncPP9n6BSA51Kh9VIlpz3IXBe6ZakwygCwaGun&#10;puaIaKd5PxK6BeAZkTgn5n6js6mzI3TLUmGUAeBo5Kazkw8Z8b2hQwCei4XP56qqDbt4Wyp0y1Jg&#10;lAFg8cysd2Ji2Pv4y6FTAJ5LmdIisqOjcXdD6JalwCgDwFE532zBZjO3xt7fE7oF4DmYmXcQVbUQ&#10;M4eOOVYYZQA4aj+YHZr0ce5K1Xg2dAsA0TN3YdNxLqpedwtR2R4kglEGgKN2hVl2fi77U1P7XugW&#10;gGexrYlSfMJx1FIVOuVYYZQB4JikZocPkdE3Yu+nQ7cAEBGJi9Iscn5tc3VT6JZjhVEGgGOyiiiT&#10;ncvdzWSPhm4BeAaTnC8iXcRclvtWltEAUALMdHR6oE88fSl0CsAzTLglFUXn729qKsvXOWKUAeCY&#10;bTGblZx81ef0sdAtAEREjpnN8WW16Ya20C3HAqMMAEuyd2LvKFn8L3Ec50K3ABARMdmJbHb8Lcxl&#10;d8MXRhkAlmQr0QL73A+cyAOhWwCIiEi5jiS17aTGxrI7CxujDABLY6YzY3OD3vtvaxzjfcsQnDlO&#10;ScSnGVU1l9tBIhhlAFiytTQ1Y1m6RUVGQ7cAOBZWpZNq0tUriLZGoXuOBkYZAJbOLM76icfZ9Kuh&#10;UwCIiEx4vXd23IO0q6xO98IoA0Be/PjQoSmLs5/NxfFg6BaASEQiSr+utaW7OXTL0cAoA0BeXGHm&#10;57Kz+yPlz4duASAi8kyvdeI6uYwOEimbUAAofWunjpvN6vwtlsv1hG4BSEXS4Jy86qdldJAIRhkA&#10;8mhXHM9mn1Tm//aqGroGgB1d1EXVZfMRNkYZAPLHzPrmx8cpjr/FSng8CoJjo41cVbWBmMvihi+M&#10;MgDk1Q6z+azXu4npJ6FbAIipWYRPnli/viZ0ymJglAEg7+YmBoZ9NvdPOEwEwpMaNtkyc3CyvhwO&#10;EsEoA0DebTTLZIjuV5E7Q7dAZRMRUebTSaIWIsIoA0Blmh5bOGSau8l8PBO6BSqbkJ7gqtMbdhOl&#10;Qre8FIwyABTEZhqZZ+/vMXaPh26ByiZRlE6n3OtdXcey0C0vBaMMAIVh5kcyM71G/tbQKQAs7rKa&#10;KmkN3fFSMMoAUDCbDx2ayizkvq5eR0K3QGVjkTaXqjrzQeaSfp0jRhkACsfMN9S7x5XsqtApAMzu&#10;VU217Q2hO44EowwABdXU2zvppue/bLlcb+gWqGxMdHI6Fa0gZhe65XAwygBQWGaWMxtV4v+KcfQm&#10;BMRMy6U6ffwuoqrQLYeDUQaAgsvNDk2nmW936vHdMgSjTK0ifNJxq1djlAGgcq0iWsjMzfyEmB8O&#10;3QKVy4mII9o+PeNL9mYvjDIAFJ6ZHTw0MqiqXwqdApXNk2wjzbaW6juWSzIKAJJni9nsfBXdrl5/&#10;GroFKphQYzpV8+onqKU+dMqLwSgDQNFM984Pm48/qbHPhG6ByhSxMDl+c6op1RK65cVglAGgaB6h&#10;kflMdv5eY/tZ6BaoZHxKTeQ2EG8rubOwMcoAUDRXmPnZOOons9t8HOdC90CFEnGSSm2fWD9RGzrl&#10;+TDKAFBUe2cOTsfe304iY6FboHIZybaJiYmmUnvHMkYZAIrqYrNM7Od+xqq3h26ByhSJsGM6ro5q&#10;uncRRaF7ngujDABFt2rdumGvfI15XQjdApVJ2db6VGpdB0YZACre/ffn4lzmMSO7OXQKVCYnUX21&#10;c9uocWVN6JbnwigDQBCDEwNj5nM3kteZ0C1QoYxeVe/SJfW8MkYZAILYSpTJZvTRmOmnXtVC90Dl&#10;8Y42Z9KZ9buYS+bRKIwyAIRh5tlbn6j+wMx86ByoPI7FpSR1aXVjY8m8YxmjDADBrJg5OGkUf1eY&#10;sqFboDLFzJfVcU1j6I5nYJQBIByzeC5eeEKVvhg6BSoTK7VXpapPvIW5JF7niFEGgKDWjI4Ox56v&#10;86rjoVug8ghZdVrktOOoBaMMAEBmXn1mv5jejBu+oNgkitKaoi3VNdRQCqd7YZQBILip8f5Jr/77&#10;RDQZugUqkPImqavuoBLYxOABAACbieZTGf2pmD4WugUqDxMd5yjqvqUETvfCKANAeGZ+ONZ+I/e9&#10;0ClQecRJjUvJ+ZtXrw7+1iiMMgCUhC/PHJy0XOZ7Futo6BaoPEx0kcz4utAdGGUAKAlXmsWzc5kn&#10;jDwej4KiM5aXRUwbd/G2oKd7YZQBoGTcNzcyks1kd/qcx9UyFJUTEZdKX9Ta9GTQq2WMMgCUjCvM&#10;vKj2m9D3vRkej4LiYrugSaQx5KNRGGUAKClVUjdBsd5lZodCt0BlMZYVmXTtBtq6Ndhd2BhlACgp&#10;zRN7Z83P/4TJ7w/dApXFkS4Tjl724K5d6VANGGUAKC1m8WyG9pkxHo+ColKSGjM+qa2hoTpUA0YZ&#10;AErO+tnhkdRC5mux1+nQLVA5nIg44S1emptCfa+MUQaA0mOmM+z2MdmXQqdAZVHjzWmnbRRoHzHK&#10;AFCSFsb7Rmnef8ty8UjoFqggjhtd5M4aJAryETZGGQBK0kainMQze4ztXrw9CoolYmYRuWyurqM+&#10;xM/HKANAaTLTBa4edkZ3C+l86ByoHEa8vb42Wk7MRd9IjDIAlKzu6YGpTLzwYzXGKx2haCSSapKq&#10;synAR9gYZQAoXWaxV/ekmX07dApUFmE65/H65UV/axRGGQBKWvfEwKCPczfGMR6PgqLaVGvatZPZ&#10;FfOHYpQBoLSZ5Wpz7nFmuxU3fEGxMFFXui69vp6oqEduYpQBoOQdnJod0Zy/hZRmQ7dAZVDSViI6&#10;bgVGGQDgl22isXny8cMm9GjoFqgMLkqlIkmdHjU2VhXz52KUAaD0mcURSy+b3hdr7EPnQGXw7F9e&#10;n05jlAEAnu+J8b5xMr6DTfDMMhQFM69P+dT6K5mL9hE2RhkAysIOs/lsLvMQs/136BaoDE6iKJWu&#10;uvw3qaVoj0ZhlAGgbPSODfRm49z16n0udAtUBia5vKqGi3bkJkYZAMrGDrN5z/QQEd0fugUqgzpa&#10;V1OXOo6K9BE2RhkAyko0Gw+Rxt/16nHDFxSFRekzHiQqyg1fGGUAKCv7ZwZnvNkDRNwbugUqgyN3&#10;eltDQ1HOwcYoA0BZ2UG0sBDHT7DRI6FbIPkiEVbmDZKq6yzGkZsYZQAoL2a2rD59UE3vwLGbUAxC&#10;tta56pVXbN1a8M3EKANA2Wnq7Z2MNHs3k+EjbCg4z9xGzo47sGtXwW/2wigDQPkxs4lZv0e9Xh86&#10;BZIvEhHHbrtvair4zV4YZQAoSxtmh0ZSmv2Oen8wdAtUANNzKZcu+M1eGGUAKE9mNkNukIzuwnfL&#10;UGjeudV1je74Qj+vjFEGgPKVoXFPeg8RHQqdAskWMYtQzSVE7QW9WsYoA0DZGj7UOZ3LxQ+a2UDo&#10;Fkg+I37NYJ0U9BxsjDIAlK2tdn/Oeb9HzO4O3QLJp2xrqCq1lgr4vDJGGQDK2vLJ7gGfjW/23seh&#10;WyDZhKjaRXIKEaUK+DMAAMqY3Z+LyD0mTN8LnQLJZsxpFnfSbmpJF+pnYJQBoOyNj0/3m8ZfV9VM&#10;6BZILifijHSTa7ZlxMyF+BkYZQAoextpfM4Wco+Q2mOhWyDZmNzxDa6xlQq0nxhlACh7TOTnLd1n&#10;bD/BKx2hkIx0pZqu3klUkJu9MMoAUPbMzBokGuPY7hPi6dA9kFwuilJRKjr7RGovyPfKGGUASITm&#10;ib2HPMc/VVI8swwF5cUuaGzMYJQBAA7LzOZnsvtZ6euhUyDZxNspkdZ2EnPeNxSjDACJsXZuZNhr&#10;9vuxxiOhWyC5JJVKR7Xpc3YX4HlljDIAJIeZsrn9ZPQdvKQCComdeyVRS95f5YhRBoBEmRqZHWHS&#10;u4RoKnQLJJcpnVK/TJvz/bwyRhkAEmUjjc9RTh830ydCt0ByCVOLuNrjKM+PRmGUASBZzGKfyx1Q&#10;o5/hmWUoGKFG51Ib7yDK6/uVMcoAkDhjU0MjpnqPEGVDt0AyKXG1MG2qyfM52BhlAEiczWYzFuuD&#10;ZIyPsKEgnIh4iU7uapO6fH6vjFEGgESayvq9Sv4rMe7ChgJhs81RJt1ARBhlAIAjOWHm4JjPxj9k&#10;ot7QLZBMKtRelXYnEG3N281eGGUASCYzywn3idldeGYZCiESEUq51zxIu/L2vTJGGQASq7FGxpTs&#10;fsYzy1AoTK9Zu3o1RhkA4KU09bbPaMY/SqYHQrdAMinLhulDfnW+zsHGKANActn9uZzofjN5KHQK&#10;JFMk4qprqs+8JU/nYGOUASDRpkb7DyrpD2JTDd0CCWX+zBXUmZdDRDDKAJBom81mcpZ7gMweCN0C&#10;CcV8YndN3JSP55UxygCQeLOzuodjuskrrpYh/5io3ddUr6Y8bCpGGQAS74SZg+NK/l4iwg1fkHcx&#10;a4eJrKGtWzHKAAAvyUw1zvaz6f14ZhnyLSWpBhelNtKuXUs+RASjDAAVgTM2Zp4eYLPZ0C2QPMx2&#10;2sPUvuSbvTDKAFARpmeHppTs58Q0EroFEsjstLqmLEYZAGAxNppljP2TZPZw6BZIHomiddVSvXKp&#10;h4hglAGgYlTVpQ94s9tiw/fKkH+Srrtk9xIPEcEoA0DFaN6795DE/ieitDt0CyQQ0yWeWpd0DjZG&#10;GQAqh5llve5V05vxnmXIP91eVzPXuJRDRDDKAFBRdk8MjKjF9wgZbviCvIqiKFVV33rylUTH/GgU&#10;RhkAKsr5RFnKRfvMCDd8Qf4Jn3omRhkAYJHMtMrkICs9ZLFmQ+dA0vz/7N1pk1zneeb5635OZm0o&#10;oLAvJACCpECRomVZDbfbjPF00BEd0cGJecsX8230XWYmJibUM56JVrfCHlmSLUvUBlOkuIPYCjtq&#10;Q6H2zPPc97ygYJVAgEQBVfWczPP/vZIgsOqKKEb9dTJPnqf77X3SU7+vTJQBtM7NhaV5d38v5Eul&#10;t2C4JPPTz09NHXra95WJMoDWeT3uLofpEzO7XHoLhs7zY9Xeo99/yr4SZQCttLa8ejki/qH0DgwX&#10;i3TCOtVzb0tcKQPAkzqzOnO3Dn8ne75beguGh3XTmJJ954dPebMXUQbQThHe7euSZD/LEXxmGdum&#10;Y/r3bxFlANia2/W927XXv1SOtdJbMDwi0l9e0dRT3YFNlAG01vT9+yvJ4zNLcaX0FgwPTzo6dnDy&#10;m09zOAVRBtBa/5PU68uvhOtCdvfSezAcOimZuqN/K2nLRzkSZQCtFRHRWalvS/FuctWl92B4dExv&#10;nifKALA1x1fuzFo//048SATbyEx/cUhHtnw4BVEG0G4R3o/0WZj9qPQUDI8cMb7n8OgrW32ICFEG&#10;0Hqfzl+97O5/7+4bpbdgOKSwEUv22ks6R5QBYCvejFivvbogD06OwrbwSqNKnVfv6jxRBoCtSr2V&#10;G2Hx6+w5l96CwddJyUJ68Tua3LuV95WJMgBIWl9cX4jaP5RsofQWDAczfzHvG9+/lX+GKAOApDkt&#10;rqj2C4q4UXoLhoNHOtPpVvu1hcMpiDIASDoX0c9WTVvo49JbMBw6nWpflUZe0xZaS5QB4A+W55du&#10;SPpt6R0YHtbpvLGVE6OIMgD8wdmYu+8Wv3f3y6W3YFjEG0eJMgA8ne56+kSKH5TegeGQwl49Mn5q&#10;/5PegU2UAWCTHy1cupFMP3P3xdJbMPisk8ZG9+a/1BP2ligDwCZvS97v+/WQfl96C4ZDlUb+Wuee&#10;7MleRBkANouI2Fi/rdrf99r7pedg8JnZX//0/Pknel+ZKAPAQ9YX1xfC/ONIca/0FgyFU98+eECg&#10;dtsAACAASURBVPDwk7yvTJQB4CFntLhUu1+Q7HbpLRgCYZO9NPGSnuAhIkQZAB4Wkbvhly3i3dJT&#10;MARS3lt1OmdElAHg6Xw+e/Oa1/7LnDmgAs8mW2dCFi+df4KbvYgyADzCGxFrKdWfJHGcI55Nx8wU&#10;dnbP+fNjX/d3iTIAPIb1dSFCPy69A4OvCp3dNzk5+nV/jygDwGP8fv7GrOX8rnueLb0Fgy3LvjHe&#10;7U583R3YRBkAHuNNqd93v6aIC6W3YMB10v5e2ntWX3OzF1EGgMeJyFlxM0Kfes516TkYXB0z64ym&#10;v9HXdJcoA8BXuN/TbIQ+kmyl9BYMNnf9RxFlAHh6ry3dvNdX/iQsZkpvwWCzFH81K33lzV5EGQC+&#10;SkRO/f5Fc/229BQMtpS6k/3jJ1/9qpu9iDIAfI2b87eveOSfe+290lsw2LqWvquvaC9RBoCvcS5i&#10;NUIfm+mT0lsw2MzTX+gr7sAmygDwBCziSo74Ve0epbdgcLnZaz+VHvtkL6IMAE+gW3dnzePDFFos&#10;vQWDyyIOfWvfkeOPe1+ZKAPAEziwcGnNpcuSpktvweBKioM2Mnbi8f87AODrRfRq712LiMvZ3UvP&#10;wWCKqjqgSif0mPeViTIAPKFavdum+Mgknu6Fp5LNxk3VGRFlAHg2L8zO3pXbRyGtl96CwdQxM5le&#10;E1EGgGcUkdes/5nkvyo9BYPLLV7TuXNEGQCe1WRv5NMI+0mO4KNReDpeffPC+fOP7C9RBoAtODB/&#10;cTFy/aFFvlZ6CwZTp5v2Tzz3wmuP+lgUUQaALao9X7Ow35XegcE1Uldv6hHvKxNlANiierV3Ozw+&#10;iOxrpbdgMKUUb+oRDSbKALBFy6u2ZDkuyuJu6S0YTF7F3/xQqh7+c6IMAFv0umZW+1V9JUK3Sm/B&#10;YKqsc+jcvpOnHn5fmSgDwFZFeF6N6+Hp09JTMLi8a689/GdEGQCeQrV084ZZ/fuccy69BYMpdexL&#10;DxEhygDwFI5HrIT0sckult6CAWXpm3qow0QZAJ7SyFp8Yoqflt6BwZTCn5vW1N4/+bNSYwBg0H2+&#10;OH2t7uffePaV0lsweCx1j4xMaf/mPyPKAPCUzkm1WUxLcaH0FgyerPpYpzt1cPMd2EQZAJ5WRHjd&#10;u6GIj7M7z8LG1oQdzUkHNv8RUQaAZ7Cxkedl8blJS6W3YLB0Op0RC39l858RZQB4BjdXZ+9Z7Z9L&#10;uld6CwZP1en8mTZ9LIooA8AzeCNizUOXTZouvQWDx0PfFlEGgO3Ty/lKeLxbegcGT4R9S5taTJQB&#10;4Bk9v3DzZs/z7zOnRmGrOnZgdu9zLz34r0QZAJ5VRO4m/8zE1TK2pmPJbKz6Dw8+FkWUAWAbrPdW&#10;P/eIX+fgo1HYGk/VXz/4z0QZALbB9fn5+fD8iUXMld6CwZKS/Xv94WYvogwA2+ANqe99vxahK6W3&#10;YLCE+QuLU1NTElEGgO0RUeeObih0meMcsRXuVbfX3XNGIsoAsG18eX3GPV9UaL30FgyOlDRiKb0g&#10;EWUA2DYba3NzHbMLyYxHbuKJhXsnVJ2RmRFlANgmZyM2emYXw+Ji6S0YHJFSN6rqtKRElAFgG+Ve&#10;/2KWzucIPhqFJ9JJySzFyZ9LE0QZALbRyfkbtzo9f8887pfeggGS9dyJPXuIMgBsq4jsHbsoiw9K&#10;T8EAMT03UXeIMgBst5W1tasR8V727KW3YDAkt+NpfHIfUQaAbTaV9ix4josKWyi9BYPBumlc3eos&#10;UQaAbXZg4dKaRbpqZrdKb8EASfouUQaA7RbR89y7rvBr2Z2XsPFEqspeJ8oAsBNyfUc5LlqIR27i&#10;iUTYt4kyAOyATxbv3M6eP1eoX3oLBkOqOi8RZQDYAW9GrKdOumCmz0tvweAgygCwQ0bW4pMI/br0&#10;DgwOogwAO+QfFqevuvK77nmj9BYMBqIMADvk7YjsEVcl+6z0FgwGogwAO8qvKvRx6RUYDEQZAHbQ&#10;Rl6fi6gvuueV0lvQfEQZAHbQ8uzskpmuKGy29BY0H1EGgB30esSy1+mqmc2U3oLmI8oAsMM81Tdy&#10;+KXSO9B8RBkAdtj6naXrUlwovQPNR5QBYIediXv3VOcLXte8r4yvRJQBYBdspPhYyXi6F74SUQaA&#10;XbB+Z/UTz/6b7JmjHPFYRBkAdsFZzS/J7aKF3Sm9Bc1FlAFgN0SEJ78hM+7CxmMRZQDYJRv93m2P&#10;+nLOOZfegmYiygCwS8bX83yqdSVJS6W3oJmIMgDsko9WZ+6FxdWQEWU8ElEGgF3yZsR6X3E1TDdL&#10;b0EzEWUA2EWdiMsWwVGOeCSiDAC7aHHm+jX3+lPPuS69Bc1DlAFgF52N2MjeuSDx0Sh8GVEGgF2W&#10;+r0Lkt4vvQPNQ5QBYJfdurc87Z4/cs+90lvQLEQZAHbZHi2uuWI6lG6X3oJmIcoAsMt+J9Xufj0i&#10;+GgU/gRRBoBd9nZE9n7cThHT3IWNzYgyABQwVq3PhPlVM1svvQXNQZQBoICFubm5qONqRKyV3oLm&#10;IMoAUMDZiA2r7JJZmi69Bc1BlAGgkF7dv+jyj0rvQHMQZQAo5P3Zm1c72T5y937pLWgGogwAhbwV&#10;seFWf26hy6W3oBmIMgAUFNa97NKnpXegGYgyABS0vHj/hskvBI/chIgyABTVX51ZjX5ci7C50ltQ&#10;HlEGgILOSmupk67LbLb0FpRHlAGgpIh+zhs3s/xWdvfSc1AWUQaAwkbHO7c7oSsm5dJbUBZRBoDC&#10;3p2evlvnuKYQh1O0HFEGgMLejFhOiosycb5yyxFlAGgAqzqfReiD0jtQFlEGgAZYuHXxgsI/zBFR&#10;egvKIcoA0ABnI+7LdSlF8NGoFiPKANAQEXHNQ1dK70A5RBkAGsLrfN0Ul3kJu72IMgA0RG99bT48&#10;rlURK6W3oAyiDAANsbE2t6zQNQ/dK70FZRBlAGiIs9JyJL8h02LpLSiDKANAU0S4sm5Kull6Csog&#10;ygDQIN7buKnQtdI7UAZRBoAGeXfxzi0prpfegTKIMgA0yFsRGznyBXe/XHoLdh9RBoCGqRSfSPqo&#10;9A7sPqIMAA2zcPvaZ9nzh9mdh4i0DFEGgIY5Ky2ZdNUUc6W3YHcRZQBomogI1y2F3So9BbuLKANA&#10;M90KxQ1ewm4XogwADVR7f16Rb1l4r/QW7B6iDAANtLFWL5rZDclWS2/B7iHKANBA0yt3F1XrpiRO&#10;jGoRogwADfRmxLrMb5g0W3oLdg9RBoCGCk/XZHa19A7sHqIMAA01vz53zRXTpXdg9xBlAGioby4v&#10;z6n2K5HzUukt2B1EGQCaKiJcuhQyDqdoCaIMAE3Wqy8p4mLpGdgdRBkAGqx3b+m6cr7sOdelt2Dn&#10;EWUAaLT7a9nihizmSy/BziPKANBgd6VaSrcl4/PKLUCUAaDBzkX0K9MtyWY8gsMphhxRBoCGyxv1&#10;nDzuWATvKw85ogwADddPa/OS35aJE6OGHFEGgIY7OT8/7+G3I4jysCPKANB0EauVVzdMuld6CnYW&#10;UQaAAdD3/nRIPAd7yBFlABgA63V9JSKulN6BnUWUAWAA/Gbxzk2TroZ7v/QW7ByiDAAD4O2IXihP&#10;y+J26S3YOUQZAAZEUjUt2bXSO7BziDIADIjextoNU9wovQM7hygDwIBIGz7Xz34re94ovQU7gygD&#10;wIC4tbKxIdcdU1osvQU7gygDwID4Cy2uJ4s7irhfegt2BlEGgAFhUi+ruiszrpSHFFEGgAEREZ49&#10;z0Xkmezupfdg+xFlABggEXnGZHeTlEtvwfYjygAwQLxfzdZZdz3ElfIQIsoAMEBOL04vWvLbZlot&#10;vQXbjygDwCCJcFNckXS99BRsP6IMAAPGkl0y05XSO7D9iDIADJiRlbhSZ78apYdg2xFlABgwU4vT&#10;9yx0Xe7LpbdgexFlABg0ESH3mxEc4zhsiDIADKAw3ZQZUR4yRBkABlDP/E4o7pbege1FlAFgAHU2&#10;6qXImsk51ktvwfYhygAwiGqtpuQzlmKl9BRsH6IMAAPo7vLt1cg+Kw+e7DVEiDIADKDvSOumNCMz&#10;PhY1RIgyAAyiiGzyGUUslJ6C7UOUAWBA5cgzIZsrvQPbhygDwIBaX964a9JM6R3YPkQZAAbU6bUz&#10;M9lilmdgDw+iDACDKn7br7Km5Txuc1gQZQAYYLXyFSmuld6B7UGUAWCAdfu6HER5aBBlABhgt+en&#10;p93zdA730lvw7IgyAAyw16VVRbqtsKXSW/DsiDIADLaQ4q4p5ksPwbMjygAw4JJ8VjKiPASIMgAM&#10;sohwtzketzkciDIADDiv/b4U8+HeL70Fz4YoA8Cg8/5yeMxL2ig9Bc+GKAPAgFvMadmS5kLqld6C&#10;Z0OUAWDAzS/fWsk5Fiy4Uh50RBkABtwb0non2UxYrJTegmdDlAFg0EVEr44ZBWcrDzqiDABDINS7&#10;I2m29A48G6IMAENg2TfuhIIoDziiDABDYGl+/q67ZnJElN6Cp0eUAWAInIvoy+qbFs77ygOMKAPA&#10;kEihGwrdKb0DT48oA8CQ6LldD+l26R14ekQZAIbERN25rjCiPMCIMgAMibywuJCsvuOeedzmgCLK&#10;ADAkDmsue6R7ki2X3oKnQ5QBYEj8UMoRPi9pqfQWPB2iDABD4i0pR9hCKLhSHlBEGQCGR/akhZCW&#10;eILIYCLKADAsIqLKsWju98M9l56DrSPKADBEvN64b4oFKYjyACLKADBEImwprLons7r0FmwdUQaA&#10;ITLvq0seWowQUR5ARBkAhsjr9+8vWfi9FOqX3oKtI8oAMEwi+pFs1k18LGoAEWUAGDKV59smmy29&#10;A1tHlAFgyNT9uCMFUR5ARBkAhsxorNw2OVEeQEQZAIbMLxcW7oRsrvQObB1RBoAh81bERrjuZncO&#10;phgwRBkAhtCIpZkkmy+9A1tDlAFgCG3U/bmIuFd6B7aGKAPAEMqVz5hpofQObA1RBoBh1KtnXVwp&#10;DxqiDABDqL/Wv6c6L3jOnBY1QIgyAAyhjWqjb5EWTbZWegueHFEGgCHUraq+yxZDIsoDhCgDwBBa&#10;XFzsh/mijCvlQUKUAWAIfUfneha6ZxFEeYAQZQAYSudrVdViJF6+HiREGQCGUUSE1/cVecnDvfQc&#10;PBmiDABDqkq+qGxLCkXpLXgyRBkAhtTGit+X6b5JXCkPCKIMAEOqzr37UiyFgivlAUGUAWBIvbA6&#10;u+hhSxFGlAcEUQaAYRWxauGLSdEvPQVPhigDwBCLZLMhcTDFgCDKADDEOlV3xsw4wnFAEGUAGGJe&#10;r81wpTw4iDIADLG6Z7MW4kp5QBBlABhiq73ejCu4Uh4QRBkAhtjCyt35iLyQedTmQCDKADDEzkX0&#10;U9hiCg6mGAREGQCG3B/eU14qvQNfjygDwJDLHd0Labn0Dnw9ogwAQy5q3VNwpTwIiDIADLmw+p6M&#10;K+VBQJQBYMil9binCK6UBwBRBoAhZ11bUWgpstelt+CrEWUAGHJ1nXtSLMnUK70FX40oA8CQ6/Xq&#10;nsKXI8QRjg1HlAFgyHWqjZ6UVmREuemIMgAMuaWlpZ6ntBzi5eumI8oAMORuS33JVxLvKTceUQaA&#10;Ifem1DOPlfDg7uuGI8oAMOwiXPJlmdZLT8FXI8oA0AaWliVbLT0DX40oA0ALdHJ13xREueGIMgC0&#10;wKrWlxUiyg1HlAGgBfJGtRS8fN14RBkAWqDOG8thWiu9A1+NKANACyys3F1S8J5y0xFlAGiBcxGr&#10;4bHi7rn0FjweUQaAtkgxK2mx9Aw8HlEGgJYwGVFuOKIMAC2RwucVWiq9A49HlAGgJfqhBVkQ5QYj&#10;ygDQElXWPcmWS+/A4xFlAGiJ3N9YkHj5usmIMgC0xNzi2qIiuFJuMKIMAC3xuu7fy6alHBGlt+DR&#10;iDIAtIn7qkVslJ6BRyPKANAekWQrktZLD8GjEWUAaBHzWJXElXJDEWUAaJGcxJVygxFlAGgRk61G&#10;EOWmIsoA0BYRIflK4kq5sYgyALRIrm3VjfeUm4ooA0CLdGRcKTcYUQaAFqmjXqs91nmASDMRZQBo&#10;kSpFryOtWUQuvQVfRpQBoEVyrvq1tKEQUW4gogwALZL7uZ9M65aIchMRZQBokarKPXPfkIeX3oIv&#10;I8oA0CLdqt8P00aYiHIDEWUAaJGFjY2+LK1LxsvXDUSUAaBFzh492guPDQVXyk1ElAGgRd67dKk2&#10;07qMK+UmIsoA0CKfSf0I70nOlXIDEWUAaJG3pb5J63xOuZmIMgC0SUQotCazXukp+DKiDAAtY5VW&#10;peBQigYiygDQMlmdVZlxfGMDEWUAaBmre6sRnKncREQZAFqmqxHOVG4oogwALZM7thbiSrmJiDIA&#10;tEy93ltXiLuvG4goA0DLpKx1WRDlBiLKANAyqb+6xpVyMxFlAGiZmU5vI2T90jvwZUQZAFqmt7S0&#10;bsaVchMRZQBome9I68bL141ElAGgbSJyeGx4dg6laBiiDAAt5LJVGZ9VbhqiDAAtVFleFQ8QaRyi&#10;DAAt1PviMZtEuWGIMgC0UFdpzcSZyk1DlAGghTyck6IaiCgDQAuZbNUsOCmqYYgyALRQVl4TL183&#10;DlEGgBaysLUIDqVoGqIMAC00Ep118ajNxiHKANBCK2mjbxZ16R34U0QZANrItR7BSVFNQ5QBoIWq&#10;3OlZiCg3DFEGgBbq59gIC6LcMEQZAFrIessb4uXrxiHKANBCnarXCxM3ejUMUQaAFrqzXPU9op8j&#10;ovQW/BFRBoAWeuHAoag8avPw0lvwR0QZAFpoduFe5Eg9iZewm4QoA0ALZVmkFFkmrpQbhCgDQAu9&#10;qhSy6EnKpbfgj4gyALTQTzUjZa8VRLlJiDIAtNABKXKVapkR5QYhygDQQrUU3Ug9syDKDUKUAaCF&#10;jkrh8lAYn1NuEKIMAC10XVJYrkPO3dcNQpQBoIXekMK9GyaulJuEKANAS3XMaw8+p9wkRBkAWsol&#10;mYkr5QYhygDQQj+UQqYN8fCQRiHKAAA0BFEGgBZalkIWtbhSbhSiDAAtFW4u8Z5ykxBlAGiht3Uu&#10;kntWcJ5ykxBlAGgrM+dzys1ClAGghb6n8xHuWcaVcpMQZQBoLfOQEeUGIcoA0EKvSxHmWQpevm4Q&#10;ogwALRXWyeJKuVGIMgAADUGUAQBoCKIMAEBDEGUAaKG3pRgxc+PoxkYhygDQUn3zWokoNwlRBgCg&#10;IYgyAAANQZQBAGgIogwAQEMQZQBoIZOUs8RxFM1ClAGghUKKSpbNeMxmkxBlAGipZCm7xIEUDUKU&#10;AQBoCKIMAEBDEGUAABqCKAMA0BBEGQCAhiDKANBSHrlrEVXpHfgjogwA7WSqZEYFGoUfBwAADUGU&#10;AQBoCKIMAEBDEGUAaKlO6QH4EqIMAC30fcn6biMRtLlJiDIAAA1BlAEAaAiiDABAQxBlAAAagigD&#10;QEtlhZXegD9FlAGghT6UrOvRlcSzrxuEKANAa4VJ4mq5QYgyALTQ93TOLKWOBVfKTUKUAaC1eE+5&#10;aYgyALTQ93Xe3FInjCvlJiHKANBWiSvlpiHKANBCk5JZWFecS9EoRBkAWsqcO6+bhigDQAu9JVmY&#10;RsTnlBuFKANASyVJEVwtNwlRBoCWqi11ktGBJuGHAQAt9I5kSX0LPqvcKEQZAFropCSLqmNKdKBB&#10;+GEAQAvdlSwpmYwr5SYhygDQQh3J+uYjEcbd1w1ClAGghRYkq3J0xIEUjUKUAaCF3tQRqUpVWNCB&#10;BuGHAQAt9IncIjRiPGazUYgyALTQYUnhVkXQgSbh/yEBQAtVB6aSLEYkbvRqEv4fEgC0lKeolOhA&#10;k/DDAIAWutu/2zXTSDIeHtIk/DAAoIXG8+hIfHGeMhqEKANAC42MdEaSjPuKGoYoA0ALRTU2btJI&#10;6R34U0QZAFood+puGFfKTUOUAaCFxrKNKoL3lBuGKANAC/VSGgkLrpQbhigDQAtVpjEL4z3lhiHK&#10;ANBCKdmomXj5umGIMgC0UCjGQxotvQN/iigDQAulrAkLotw0RBkAWihbmuBKuXmIMgC0UKo0FsbD&#10;Q5qGKANAC4XHROKJXo1DlAGgjVIaD2ms9Az8KaIMAC0UrvEIrpSbhigDQNuYmaoYU+LoxqYhygDQ&#10;MhekkUo2UplZ6S34U0QZAFqmq6lx8dJ1IxFlAGgZ31OPBs+9biSiDAAtY929Y1WVeD+5gYgyALTM&#10;SCeN5nCulBuIKANAy4TZuCmIcgMRZQBoma5pnMMomokoA0DLhFUTYUS5iYgyALRMJU0YJ0Q1ElEG&#10;gJbJShMhI8oNRJQBoGWS8oRFcBhFAxFlAGgbS+NuXCk3EVEGgDYxS/bFTV6d0lPwZUQZAFrkgtTN&#10;Xo0Zv/8biR8KALRIT0e6VeUjkqrSW/BlRBkAWuTk6fGuao0p+P3fRPxQAKBF1ubmuqo0IuP3fxPx&#10;QwGAFun7aNelMSl4+bqBiDIAtEh3pNvteIwYL183Ej8UAGiRutvpekpjMuNKuYGIMgC0SCenEYXG&#10;PLj7uomIMgC0SK7ySPIYMz4S1UhEGQBapKpsJFdp3KpElBuIKANAm9SdiWQas9I78EhEGQBapDKN&#10;B2cpNxZRBoC2MLPoxIQFUW4qogwArZImjCvlxiLKANAi4XkiLMZK78CjEWUAaJOUJiTjSrmhOOQa&#10;AFqkI5sQL183FlfKANAeFtKEjCg3FVEGgBbx8InwIMoNRZQBoCU+0aE9qjqTqap4mldDEWUAaInJ&#10;gzGVIvaU3oHHI8oA0BJ7OhMHTLa39A48HlEGgJbIVh0K077SO/B4RBkAWqJvOqgQV8oNRpQBoCU6&#10;FgfNgivlBiPKANASuU6HQkaUG4woA0BLWGUHePm62YgyALSB2YjM9lqVeHBIgxFlAGiD06f3VIpx&#10;K70DX4koA0ALLCx19kqaKL0DX40oA0ALrFs9GbLx0jvw1YgyALSAdX3STES5weqIIMoA0AKdOvZI&#10;RLnRciwSZQBog06aNF6+bjSTPiDKANACkdNkRBDlRsu/I8oAMOzMKiWbNBOfUW6yCKIMAMPuHWlE&#10;ij0hdUtvwaPV4V7X8R5RBoAh9+qBl0Ykm5Q0UnoLHq2q43burXGjFwAMu/X+3RGl2Ksgyk3lKW56&#10;HStEGQCGXD0yMuJme8J4+bqpUuj6xtrcMlEGgCEXeXJUbnuNK+VGqt3DFdf+d2mVKAPAkOt0+iMp&#10;+Z5IwZVyA5l7X9Ll70mZKAPAkLNuZ9Ksmqys4nd+A6Vkfe/ny+IxmwAw/JLblBSTpXfg0bJbX66L&#10;EgdSAMDQ87Aphe0pvQOPlpI2YuH6JYkoA8DQq1KeMuNKuanC/ePj0ppElAFg6Fl09sUXDw9BA5n0&#10;jqSQiDIADD1PPhUKXr5uqDryOw/+M1EGgGFmliw0ZbKJ0lPwZdnr2pbnf60IrpQBYNhd27dvf0pp&#10;f0qpKr0Fj2LXj62szD74b0QZAIbYePfgEVl1oPQOPFpyf09/eD9ZIsoAMNR6lo+GnCg3lr27+b8R&#10;ZQAYYp2OHTUZUW6g2j3L6/fFlTIAtENSHDGJKDdQUp6v+73bf/pnAIDhZGZZ1RGX9peegi8LVbdT&#10;3Zl7cOe1RJQBYGi9I43JbZ+FcWRjA4X77d7S0tzmPyPKADCkJvcc3ZeqvFfm/K5vIDO7eVtL9zf/&#10;GT8oABhSx6qYTJEmTWalt+DLOm6fnJPy5j8jygAwpPoj3X0Km4wQUW6grPhQm+68logyAAytEVWT&#10;bjEZxu/6Jlrz5Y8f/jN+UAAwrDq+V2aTMl6+bhr3fHd9Zuba5juvJaIMAEPp+2aVorvXLE1URLlx&#10;UsQ/n33o/WSJKAPAUPoLqaPwfZKPl96CL/Own0jyh/+cKAPAEOpJXQtNKWys9BZ82bLWfqKHbvKS&#10;iDIADKWTp0931bEpS8GVcsOE55kzt29ffPj9ZIkoA8BQWpvb6Mq0P8ImSm/BQyJ+r3PnvhRkiSgD&#10;wFDKI71RD9sfxsvXTRPZPvje+fOPjHJnt8cAAHZexMTBpLQ/ced1o9TuOSf/5PVHvJ8sEWUAGErd&#10;keqILDiysWly3FfW1bcfE2VevgaAIZTMD4tzlBunSpqtTDdFlAGgPcK7hyOMc5QbJsvnl1fXbj3q&#10;zmuJKAPAcOr4ETOulJumE2n6pZW7C4/734kyAAyZ82YTpupQSonPKDdMNv/d9x7xJK8HiDIADJnn&#10;9h8/krhKbqSo879+jygDQHt0q+6RkA6W3oE/VUf4xMzCvyqCKANAW0TXj4ScKDeM9f2jW1pZ/Kq/&#10;Q5QBYMiE0lELI8oNY5346dlz5x57lSwRZQAYLmYpeeewjI9DNU3dyz/T+fNEGQDa4hMd2iPz/SF1&#10;S2/BH3nf18b79lt9xU1eElEGgKGy52DsC7MDxmOUm+bz2Xpu+eseRE6UAWCIVDa6NyKmFKpKb8Ef&#10;pU76xFdG1+MxT/L6t7+3W4MAADvPVO2tzKZkXCk3Re3utedPP9f8xtf9XaIMAEPEOmlvTml/mHGl&#10;3BBJsS6vL74l1V//dwEAw8GsSmb7k2my4hzl5ohYyjku6zEnQ21GlAFgSHxfqszjoHnsLb0Ff2Sy&#10;pbG8QpQBoE1OSlVYOiCzydJbsEno6icLCzOPO65xM6IMAENin45UFulASFwpN0hW/OqNc+e+9v1k&#10;iSgDwNDoTK6NRZUPhokjGxvE6v6/fN2TvB4gygAwJMZGJo8mS0cqS/xub4i6rnvzs4u/UUR+kr/P&#10;Dw4AhsSojRyX7EjpHdjE9LsJLa886V/nw+UAMCQ6lR1PElFukI7p50elJ7pKlrhSBoDhEfG8Rxwr&#10;PQN/FO4/F1EGgHb5odmodzrHIyWObGyInOu59bX6op7g88kPEGUAGALfOHjwiCkO8ySv5gjX5Vor&#10;iyLKANAu+9PkUTMdLr0DX6jdIyW7aNK9J3loyAPc6AUAQyDMjirsUOkd+ILJs4cunl5cfOI7ryWu&#10;lAFgOFR21CyIckOkSP1w/1jSEz005N/+uR3aAwDYJRfMRs3joIVNlN6CL2TXRt7QRyLKx+bzOwAA&#10;IABJREFUANAuY/tO7slVOuhJo6W34AspYnZh8d4VRRBlAGiTyWpkssp+MHmMlN6CL4TFL+/r/tpW&#10;/zmiDAADbt1W96ROHAjjSrkpzP0fRvRkJ0Ntxt3XADDgTJ29OaoDllK39BZIdd3v+/2Nn53T+S1H&#10;mStlABhwUelgkh3gwSHNkJQ+ndvw2a18PvmP/ywAYHCZWdeqg2bi8ZrN8Zv7mnni511vRpQBYMB5&#10;FYdCOlB6Bx7wX1/fwiEUm/GeMgAMtpRkR6Qgyg1Q9/NC9OPzt58yylwpA8AAu7Pn6GGZPZdSxceh&#10;GiAlux7ht7WFQyg240oZAAZYZ3TkBUV6vvQOfME8rq8sLNzVU0aZK2UAGGDetTNhcar0Dnwhmy7c&#10;1crS09x5LRFlABhoVlWnQ+lk6R34QpX93TfObf2hIQ8QZQAYUOfNJjx0QqZ9pbfgC1mr7+r8+ae6&#10;yUsiygAwsA4ceOlwkh3ioSHNkN2nu3v3bvkQis2IMgAMqH1jdkSyw6V34Asp+3+7dOlS/5m+xnaN&#10;AQDsLq83DofiUOkd+IJb/NdzUu9ZvgZRBoBBZJbC0mGZ8XjNBqj7vnBvee63injqm7wkogwAA+k9&#10;aTyZDpk0UXoLpKrS+3l5dP1Zvw5RBoABdGTyxLglOyQLolxYHRHm/u6K5p76rusHiDIADKDo2nh4&#10;HBZXysWlnPvZ7cNz0jO9dC0RZQAYSMl8rzrVkVAaL72l7Sw063V9VdJTfxTqAaIMAAPIutVRCx3l&#10;M8rlRUozdX91WkQZANqpUveYZEdL74DkEVcmOlO3n+WhIQ8QZQAYREnHzUSUG6Dr+s2BhUsb2/G1&#10;iDIADJgfmo0q/LhLB0pvgbSSe+98bxtu8pKIMgAMnNePnDoZqXO6ssTv8MKi9jvd9f6H33vGh4Y8&#10;wA8UAAbMSLIXksQZyk2Q4scLK3l1277cdn0hAMDu6MpOiyg3Qvb4+1c1ty3vJ0tEGQAGyvfNRtzs&#10;pJmOlN7Sdrnvi76xdl7b9H6yRJQBYKD8j3uO7TfFkYjolt7Seqn+pL/eX5AU2/Ylt+sLAQB2XoyO&#10;HTJVhyXj93dhlfRhXssriiDKANBGUVWHcvIjYfz+Lsnrfk+1Pr6lxW17P1kiygAwOMySrH9IskN8&#10;HKo0W3KLz944d27b3k+WiDIADIx3pNFKnSMpbF/pLW1nZvf69coFnT//zMc1bkaUAWBAvHrgpRHJ&#10;j8qIcmkefnlicnJbnne9GVEGgAGxuLE0LqVjETFVekvbhaUf35+eXt/ur0uUAWBA2Nj4QavseKrS&#10;aOktbVZHRLXR/8dTUm+7vzZRBoABMdapnk/SSQ5QLit5XNro5UuK2Nb3kyWiDAADw8xPyvR86R2t&#10;5/GP95d72/pRqAeIMgAMgO+bVWFxUooTpbe0WR3hdbafbOfzrjfr7MQXBQBsrzcnDh9NqTppqRop&#10;vaXVPN+O3vrnkrb9pWuJK2UAGAh57+jp+OJ0KBRUyS6YxZxt4/OuN+NKGQAGQLLqlDiusajaPRRx&#10;oafRe7HNn09+gCtlAGi475l1zNPzMh0rvaXNqhw9c31gi9v/+eQHiDIANNz/osn9Fn5UHryfXFA2&#10;W7fsv7+r7X3e9Wa8fA0ADbdn79gBNzuWZES5ILN8b211+dNzcbW/U9+DK2UAaLhqZGy/pKNh6pbe&#10;0m7px5Mn9i/v6HfYyS8OAHhGZqljcdiqdMTM+J1dUKr9BwcuXVrb0e+xk18cAPBsvi91wtIxkw4n&#10;M56wWUjOeWHGl3+piG1/3vVmRBkAGuxtqaNO97jMDpXe0moR/5L7/R276/oBogwADXZrcnJPyvmE&#10;IjhDuaAI/5f6/v0debTmZkQZABqsu/fYaVXVS6mqqtJb2qrOeSFn++Azacfuun6AKANAg/Wjf0YW&#10;Z0rvaLMkm3br33x7h553/affCwDQWEl2xqQXS+9oq9o9IvKVanXxpqQdebTmZkQZABrqmk0drJRO&#10;War2lN7SZmZ6b25lYlURO3IIxWZEGQAayo7uPRmJQyhKq3v9336kmR39KNQDRBkAGmokdZ6T7GTp&#10;Ha3muj/qY++9vcOfT36AKANAE5lVFnrOxMlQJVXyH6S99dJufT+iDAANdEVTe1PSMSkmSm9ps9rr&#10;/+sX09Oru/X9iDIANFDsH5/ySCdMNl56S1tFzjO9Wr9+K2LHHxryAFEGgAbqdqv9ijjhEUS5kJD9&#10;arWXdy3IEucpA0AjjVl1WJWdSIkneZVQu7uF/yaWe7saZa6UAaBpzExVdVyyE6WntJWF3xuRfXxb&#10;czv+aM3NiDIANE9S9E+YgjuvCzGz26rzpZ9K9W5+X6IMAA0zM3H4aFjnJTfjzutCLOvK+tr69e9F&#10;EGUAaLWJybNJ6dXKkpWe0lZu+Z2FlbxrH4V6gCgDQNNUflamV0vPaKsc4XXt//yq5tZ2+3sTZQBo&#10;kGtm41nVGedJXsVY+Ce1r17ULr90LfGRKABolO7UseOdpOdTSlw0FRLSDyb3718u8b35oQNAg+SR&#10;0RMye770jrbyuu711vP/d+DSgV1/P1kiygDQHGbWMTumEJ9PLiSSPpfV16TzucT3J8oA0BAfSnss&#10;5RNhPlV6S1tZ6P3+Wn/RpCjx/YkyADTE+J6je5J1T0hpX+ktbRR13nDZ++urvhIRRBkA2qxbjeyN&#10;iJNSEOUSTIupV39Yaa5XagJ3XwNAQ4ztsRPJ7LSligumAtxitq/Vz85Ku/q86834wQNAQ3hOJyPs&#10;hdI7Wiv06+iNzijCS00gygDQBGapSvG8mZ8sPaWN6oiQx98/v3RzpeQOogwADXB5//FTUuebljqj&#10;pbe0kue7sbb6W0m7en7yw4gyADTA3tGRl5XstdI72iqFfrzo1aIK3XX9bztKfnMAgCQzU9I3JH+l&#10;9JQ2qr3OEfGj+8u3i750LRFlACjuiqamJDvFR6HKSKGb4f1PzknFPgr1b1tKDwCAtuse3nNU2U5a&#10;cAhFCSF92ovejKRid10/wL8AAFDYhI0djUon3VSV3tI22etsER8ubWzMl/wo1ANEGQBKMuuuqz4e&#10;lo7KzErPaZsk2/DI760uLa2V3iIRZQAo6kNptOqkE0k6VBHlXeey1f66/+5S4Y9CPUCUAaCgQ3uO&#10;TViO5yN0qPSWVgq90+/3b70dUeSoxocRZQAoyPZ0j6nbfUnJeGhIAeH57+ZWZ+6X3vEAUQaAgiLb&#10;GfP8Ci9d776c89yG55+di1gtveUBogwApZil1KnOmNnLpae0kXn8dGS1t1R6x2ZEGQAKuTtx5Kgq&#10;+4ab7Sm9pW2yu7v8n46t3C3+FK/NiDIAlLJn/CUL+xYvXZcQN+Xpsx8WPDv5UYgyABRgZik6/qJZ&#10;fKP0ljYyj8tVXp9+iygDAN7V1L5wOx2h/aW3tE3tHm728XxPs014itdmRBkACnjx9NRBU3XKgo9C&#10;FVH7L8824FSohxFlAChgdcUPWdKpSEGUd5vHcq9f/6uk9dJTHkaUAWC3mXW6HTuezJ6rUsXv4V2W&#10;pB/Wvd6dpr10LRFlACiho6ies7DjpYe0TXbPnv3/vLI6c6/0lkchygCwyxanTo+7+alQHC29pW0s&#10;4uqG8vtvRjTupWuJKAPArtsYqV9IVfWtVFWd0lvaJEdERLyTVzaWS295HKIMALusU42eVejPS+9o&#10;m+SxkTx+21/NjXnW9cOIMgDsogtmo7X5N8L0YuktbROuOz2vP/1c8404O/lRiDIA7KLxw8+fTkqv&#10;cNd1AZWmOxsbn78l9UpPeRz+pQCAXdRN1WnJvll6RxtZxK96GplXRJTe8jhEGQB2i9mIRZwy03Ol&#10;p7SRh//4F0s3G3VU48OIMgDskot7ju2Pqjod0t7SW9rGc/5wLftnb0c09qVrSeJ2fADYJfvGO1Mm&#10;nVYQ5V3n+r+XNhYXSs/4OlwpA8Au6Vt1NCy9kKrULb2lTcLrlX5e+9Hr9+/fL73l6xBlANgNZtaR&#10;TpjiTOkpbeNh78W63ZXUuGddP4woA8Du6JjFSZlOlR7SJtndFfHueuSFJh5A8TCiDAC74Nq+ky9Y&#10;1fnzlCqOatxF4VqS+3u9leY+xWszogwAu6A7nl6V2V+W3tE2VYq5VOffv6q5tdJbngRRBoAd9n2z&#10;EQv/ZkR8q/SWtomwd1dl1xRRl97yJIgyAOywv9l//IRV3bNVVVWlt7RJjgjz+ofd+euNPDv5UYgy&#10;AOywqjvyfJK9XHpH25jnG3Vv/dfHpYF4P1kiygCwo7546TpOJovnS29pmyz9w1onZpr8rOuHEWUA&#10;2EF/ve/kZFTVC6F0qPSWNons6yM5/nFuZqbxDwzZjCgDwA7qpHpvCp2OiAOlt7SLfd7r9y+fa/Ax&#10;jY/Cs68BYAelkdETSukVHq25e7J7RMRHa55vScql92wFV8oAsIO6KZ2SifOTd5F59BT+uwNTo4uD&#10;9H6yRJQBYMecN5uoI14KxcnSW9okktbqvp//h+npldJbtoqXrwFghzx/7ORLKdm/S3w+eVeZ2wd7&#10;sn3e9LOTH4UrZQDYIcmrVyQ7V3pH24T7f7m7uDxbesfTIMoAsBPMJiX7RkjPlZ7SJpHru72N3j+d&#10;1fxS6S1PgygDwA64e+Tk8aqKb5iCu653USh+EpXNDtoNXg8QZQDYbmZmYSey0sthxvvJuySyryv0&#10;z2vzawP1wJDNiDIAbLOfSqNSnDTZ81VKVnpPW0TEtdzzC59rfqP0lqdFlAFgm3339OnxqEZeMLPj&#10;pbe0RXYPt7hQ99euvjVgT/HajCgDwDbrrebDZvFKWOwrvaVNksdvpI25QX0/WeJzygCw7TylMx1L&#10;f27JeOl6t7jX3u/94vmlpYF9P1niShkAttV5s65H+kYoXi29pU2S2S82quqSIvqltzwLogwA2+i5&#10;/cef63Sqb6cq7Sm9pU085//t/sz126V3PCuiDADbKI+OvCzFvyu9o01yv77uff/V6xHLpbc8K6IM&#10;ANvkp2Zjo6GXzPRi6S1tEmY/q+X3Su/YDkQZALbJy+MnDymll6WYKL2lLcLzqpn/uu8rA/lYzYcR&#10;ZQDYJqOTcViylyNsvPSWtvCwW1H7Rx8vLq6V3rIdiDIAbAezjoWeU9KLFUc17pqQf9pbX7s8yA8M&#10;2YwoA8D26Fi3OmXSmdJD2iS5frr3wMTAHkDxMKIMANvg+sHnD3tUr4WlQ6W3tEW4z/fcfzE1Pb1Y&#10;est24YleALANxkzfkOmvk/EUr10T+u9jdT2tCC89ZbtwpQwAz8qs0kj1ikzfLT2lLTzX/Vxv/N37&#10;CzdnSm/ZTkQZAJ7R5f3HT4bSd1KqRktvaQ/7IEV19c0hucHrAaIMAM9orDP2gkX1ndI72iK7uyLO&#10;b+T67jC9dC0RZQB4Ju+YjVeWXwzz06W3tMhSHf67iQNjA30i1KNwoxcAPIPnJg7vT530ssymSm9p&#10;C/OYqTbi/QN3Lq2U3rLduFIGgGdgo9XBCHs5pMnSW9oiLH7Zse5VRdSlt2w3ogwAT8vMRrujJyxV&#10;36xS4vfpLvCc+/L6v32ycGmo7rp+gH+JAODpVR2zU1KcLT2kPdL7uWe/fyNiKJ51/TDeUwaAp3Rr&#10;//Hnk+wvk7S39Ja2iIj/6v36TukdO4UrZQB4StXY6GtVZX9bpcRTvHaBe76Vo/7te8u3huKYxkch&#10;ygDwFG6b7QnX6wrx0vWuiQ/qjfVrb0n90kt2ClEGgKeQDz/3fFWlP0tVxduAu8Drum91vFv3Yuge&#10;GLIZUQaArTJLndQ5FbLXSk9pi0hpNUf9m1urM0NzItSjEGUA2KIPdWRC0otSPFd6S1uY4gOv08fD&#10;etf1A7zsAgBbtHfc91VJL5npcOktbZDd3d3/bnyv3Sy9ZadxpQwAWzS+Z/RYWPozS9V46S1tYBE3&#10;+l7/fGp6+l7pLTuNKAPAFnmqTpmJU6F2SUj/2O/lW4qI0lt2GlEGgC24dPDglFn3W2HVqdJb2iDX&#10;+b76+ed77/XnS2/ZDbynDABbsG908qyS3kxmPDBkFyTposs/O6y59dJbdgNXygDwpMyqrM6rkt4o&#10;PaUNsnu4xYe5359WxNA+MGQzogwAT+jqxOGjyeNbksZKb2mJMFU/u7dYz5Ueslt4+RoAnlB3YuJE&#10;JHtd/O7cHZEvqLfx7quaWy49ZbdwpQwAT+CHZqNVstNmeomzk3dedg8P+z8WNnSlDXddP8C/WADw&#10;BF7T1HiSXjQZd13vApPu5Dr/+Ozy7dnSW3YTUQaAJ9A9tOeYW/qLMO0rvaUd4hcuv92mq2SJ90UA&#10;4IlYGjmTkv0Hzk7eeRH1qrL/yjaiFZ9N3owrZQD4GrNmeyuLPzPFy6W3tELYzTrnD1eXbrbmBq8H&#10;iDIAfI189PkXq5T+B85O3h3u+ihHfH42YqP0lt1GlAHgq5h1Ouq8HMnOlZ7SBrV7ROQfTUyN3S69&#10;pQSiDABf4dbk8QOq/DXJD5Te0gZVxGe9fv7NgUuX7pfeUgJRBoCv0B21Q67qNckmSm9pg1D8l95G&#10;/3Lb7rp+gCgDwOOYdXJ0TiXTq1WqqtJzhp1nv+11/bOXVu625rGaDyPKAPAY56WRatRe9NA3S29p&#10;A4v49Xrdvy4pl95SClEGgMc4deTUCY/0V1XV2Vt6y7DzXK+58vmRnmba+tK1RJQB4NHMzCK9UqX0&#10;t6WntEHIZt3jd0srdxZLbymJKAPAIyxOnd4fVfUdl86U3tIGyfSvVa4/a+NnkzcjygDwCEsj+bRS&#10;vMGJUDvPc64j8n+fnevdKL2lNP5lA4CHmY2MqPNyJX2r9JRWiPig34t/fTVml0pPKY0oA8BDbk0e&#10;n1LSNyU7XHpLG1jS/6ON/tXSO5qAKAPAQ2LUDpnZ69k0VXrLsMuer9Z1fnd5+XYrn+D1MKIMAJuZ&#10;Wep0n1NKf97hmMYdVbtHcr2nflx+ReqX3tMERBkANvmhNOJJL0vB+8k7rApfd8+/Xe7170SEl97T&#10;BBxDBgCbfPfAybMddf5zSonHau6wUJqrvf/beyt3FkpvaQqulAHgAbOqGrFvyfSfSk9ph/hRv199&#10;ei6Cl67/gCgDwB9Mjx86JkvnUkrc4LXD3H099/r/7+nF6enSW5qEKAOAJJnZnvHxkzI7V3pKG5jH&#10;P0VHnyuiLr2lSYgyAEg6L43XqXrZlF4svWXYuftGDvvp4kq+XXpL0xBlAJB0aOLIvqrSq2ZxovSW&#10;YZYjIlyXve5/eGv51nLpPU3D3dcAIGliz8gxpeqcpTReestQi5BMH0b0L74ptfrwiUfhShkAJFlU&#10;pxTxRukdLRCe88835tdutvnc5MchygBab/rw6efUrf5j6lQHS28Zeq4LFvHrM3HvXukpTUSUAbTe&#10;RCe9ItP/XHrHsMsR4cr/68La/KeltzQVUQbQahfs0D6XfTtJ3HW907Jf9Tr/7JtLS7OlpzQVUQbQ&#10;auOHx48l03dzqFt6yzDL7i7TP9Wmm6W3NBlRBtBa5826luJ0mF43M34f7iSPhfB8ft94mis9pcn4&#10;SBSA1npBh8a6VeflWvYN45jGnWV2Ldf+/tT0dc5N/gr8P0MArbV6ZOLohnX+ylM6UHrL8POfj+WR&#10;y4rIpZc0GVEG0Fqjbmcs9J8qM66Sd1Bd+2pd+08OLFzi/eSvQZQBtNK1qamDNmJ/VVXphdJbhl0y&#10;/SD8/2/vXqPrOus7j///z7PP0V2yJFuSLVt2EkwSHEJKQptAKSkQyi0MhYZSGGgLnemFlkwplKGl&#10;szIUVqGrLbSlpe20tAQYCk65JCQGEkJM4lxsx4kDzs2JbVm2db/LlnTOfv6/eWEYCrn5co6fc/b+&#10;fdbK26zvC0s/Pfvss3d5D18+8cw4ykSUS0mh/Ryn7pWxO7LOzGYttRvD5PBg7JZ6wFEmovxRbRaX&#10;nA/R82OnZJ0C9/mQPryOz7k+IRxlIsqdw51run0iF6lIe+yWLDOzJYHsWBQcEcBi99QDjjIR5Yuq&#10;8xrWeJELIVKMnZNxk4Z059qpw3yC1wniKBNRrmwRKUihab2pu9Dzu8lVBbNdSyU8JMBS7JZ6wVEm&#10;olx5blf/Kufcpd65VbFbsswsLJvJjXPTy/tjt9QTjjIR5Yp3hXOcyJWxO7IP230I927C2ELsknrC&#10;x2wSUW7Mrl/f6b37aefds2K3ZJmladmCfX25PLsvdku94UmZiHJBVXVhMV3v1L0sdkvmqT6qCN9f&#10;NzfHU/JJ4igTUS7sFGkS586DM343uYpCCAHA/WXYPgFKsXvqDS9fE1EurGpat6Ig/rlOlDd4VZEq&#10;jpqkdzd1NA3HbqlHPCkTUfapqm8NPc67S9T5ptg5mQZ9sJzars59+/iKxlPAUSaiPFDvkrUQ+ZnY&#10;IVkXINc1p417BEDslnrEUSaizNu/om+dF/cq71xH7JYsC8EeCGm6vXPq8dnYLfWKo0xE2abqWgqF&#10;c53XN8ROyTJL07KY3WxmfFjIaeAoE1GmHWld3eULhZ9R5/tit2RVgEFED2ma7pqcOjwdu6eecZSJ&#10;KLtUNWnStRC8KHZKpkHEVB4qqXv4eSLHYufUM44yEWVZk8I/Gybnxg7JOGiwbbPL04O8wev0cJSJ&#10;KLMONK9qh9cLobI2dkuWqdljFsr3nD83Nxm7pd7x4SFElFnF5qY13hcuV6f8XVclaQhBzT4blud2&#10;x27JAp6UiSiTblNt9E7PA/CC2C1ZpiqPqsqda+bnJ2K3ZAH/eiSiTLqge/UGde4q9a4YuyWrQgip&#10;E/tusMXB2C1ZwZMyEWXOFtWGsitcANWXxG7JNJWxVHDv7HgYj52SFRxlIsqcC7rWrkycXGqwttgt&#10;WeZEHoWFBzZiks+5rhCOMhFli6pvlnI/vL9Evfexc7IqWAhm4dvh2NxjsVuyhKNMRJmyW6QxTRqe&#10;rSLP8aoauyezgD2KsK1/fn4qdkqW8EYvIsqUgc6zu1Mvl3nn+N7kKknNoAFfWhyb382HhVQWT8pE&#10;lB2qLvWlDSLy6tgpWZYAD4nJff8ic/wsucI4ykSUGcOtfd2SJJdDZX3slqwKIaTBbEcZpX3XAGns&#10;nqzhKBNRNqiqFpOzVPQNiXP8LLlKVGUagh1N1jQcuyWLOMpElAnTnWe3J4l/vqrylFxFgOwBdFfn&#10;9D5euq4CjjIR1T1V1fmkvBIFd2lQaY/dk1UBMAA3zo3N7+ENXtXBUSaiugcRXzQbEOAFiXP8vVYt&#10;hu2F4O7mw0Kqh/94iajuDbW3txd98nyFbIzdklVIbVGC3bS0eOyR2C1ZxlEmorrnGjoHgvdvcj4p&#10;xG7JKqg8Kmb33bEwMhu7Jcs4ykRU10ZUW4oOF8MpX9FYJRZCKsHuKyHdexVQit2TZXyiFxHVNb9y&#10;Tb9Tf6XykZpVA8i8mt3VP3lkKHZL1vGkTET1S7VRnT8fTi6KnZJlTnVbSWSnAMdit2QdR5mI6taB&#10;5lUrRN0lKtobuyWrzNIFSHrDoxMHH4zdkgccZSKqT6ra1FrsUe9erM41xs7JLr29DOy6HFiKXZIH&#10;HGUiqktbRIqK4kaYXhq7JavMbM6CfteOzuyP3ZIXvNGLiOrShd0bNkji3uG8NsRuyaJgBoE8EsLy&#10;7v75eT4s5AzhSZmI6o9qYzHxF3nBy2OnZJWKQMR2lsrpwwKUY/fkBUeZiOrO8Iq+XnV4hXpXjN2S&#10;VRBMacAd62dHD8ZuyROOMhHVlc2qRW3w50CFDwupkgDAgC8tLC/dKUCI3ZMnHGUiqiuv6Bho8XAX&#10;OrFnxW7JKgWGRNJbNsyODsZuyRve6EVEdaVUSFc5bbhCnW+K3ZJFIYQAC3egVH6Ur2c883hSJqL6&#10;oVo0+PPM6c/FTskqVZ1QuO19tnQ4dksecZSJqG4c7BhY6wvJW713rbFbMsvwmFjYJTMzM7FT8oij&#10;TER1YYtqQ0OCC8zhlbFbsur426DSW6aWph+K3ZJXHGUiqguburu7tSAvE5GW2C3ZpfemTr977vz8&#10;ROySvOIoE1HtU00arGG9aOGyxCU+dk4WwcKyWPrlZPTojtgtecZRJqKat6/z7BZLChepyHNit2TR&#10;D76XvNusfP9KmTwauyfP+JUoIqp5bX65R5Pi65x3vHRdBWpYkqD3hJLtFcBi9+QZT8pEVNP2qjZA&#10;/YUi8rLYLVkFlTEDdjw8OzocuyXveFImoprWsGrdWp/4t6v3hdgtmWV2RwhLO/nO5Ph4Uiai2qXa&#10;2KC40BR8Z3KVmIWJNNg310yNPBK7hTjKRFTDxptXdnpNXqwmnbFbsii1YIDdBCvvAD9LrgkcZSKq&#10;Tao+bWpcq879rEsSXrquAgc5LAG3j08OD8VuoeM4ykRUk/bIqqakwT83qFwcuyWLgpkZ8EAabPfz&#10;AH4NqkZwlImoJnV1+QGB+2+Jc/w9VQVO5KgX3DVTmt0Xu4V+hP/YiajmPKwr21yx8GKovCB2S2aZ&#10;7EZZtp0/Pz8VO4V+hKNMRLVFVdu6G9Y4Td6UOM9HalaBWSgFSb82ODm4ne9Mri0cZSKqKbtFmouJ&#10;+ylR5SM1q0Qh29KQ3H0xcCx2C/04PjyEiGpKZ3d3h7jk5yDSE7sliyzYLAK2Lh479mjsFnoinpSJ&#10;qHaoukK5qV/EvYI3eFVeMIOIPqYh7Jo5Ojodu4eeiP/oiahmHG5r63TNyatF5azYLRkFiO1I09L3&#10;LgbKsWPoiTjKRFQbVNUVO872zr/b85RcFSo4IsG+2zc7Ohi7hZ4c/+ETUU043NbWVWxIXu2cdsVu&#10;ySILVkYq/46FY9/hHde1i6NMRPGp+qJrG4DpFbFTMuxh0bC15+jYSOwQemocZSKqAauapLHwU6b6&#10;3NglWWQhlGC2bXFJHozdQk+Po0xE0U13tnWJ6msT79pjt2SRqgwFw/bx2YM8Jdc4jjIRRbVZtVhu&#10;KD1Hnf5C7JbMgtwrLuzgw0JqHx8eQkRRvbijd43X4u+qc82xW7IomE2nwK2rRw89FLuFnhlPykQU&#10;zV2qTa7YcAnUfj52SxYFCyawryVp+VYBQuweemYcZSKK5tldXV2auNdAXGPsliy2t0nZAAAduUlE&#10;QVRSkYNAuO22icP8XnKd4CgTURSbVYtlbdooopfxYSGVh2CpprJdluz+q4BS7B46MfxBIKIoLm1v&#10;b5UkuRwi58RuySIopszZPbMzh/fHbqETxxu9iCgKX+jsSbz/Neccfw9VA+ReVwp3bATmYqfQieNJ&#10;mYjOuKGOjq5iIm92zq2P3ZJFwWwmBHxzaurQ7tgtdHI4ykR0Rl2jmhTQtlHE/0rsliwKMIjiZpH0&#10;1o3AcuweOjkcZSI6o94xMNBWaC2+VJ0MxG7JmgBATIZRCrePjB3aF7uHTh5HmYjOHFVXmCr1ieAK&#10;9fwaVMWZGcR2i8i9zxPh07vqEEeZiM6Ye0Uak+aGi0TcpbFbssipLirknoaSPMTXM9Yn3vVIRGdM&#10;f0dvryT6LnWuKXZL1oTjI7xDUvlOx8zgdOweOjU8KRPRGbFbtcU3N7xU1F8WuyWLFJgxC19/bOLA&#10;jtgtdOp4Uiai6lPVrvZVq1WStztVHgYqLAAQyO1ek62XAYuxe+jU8YeDiKput0hzU2PTpap4TuyW&#10;rDl+xzVGkdodC8MTj8fuodPDUSaiquts6u6AS15lol2xWzIHEBE8aK684yyZ5dO76hxHmYiqS9W3&#10;FJrWishr+eKJKgBMLdw9P3p4FwCLnUOnhz8gRFRVQ01dfWhK/qdPXHvslqw5fse1fqdkyRY+4zob&#10;OMpEVD2qjUlr62Wi8prYKVnkgAkRu2HN+L7tsVuoMnj3NRFVzVBXV3dTwb/FOV+M3ZI1wQyAbLfl&#10;9G7h+5IzgydlIqqKvaoNBdd6kQCXxG7JIhVMKOzuUJ7lHdcZwpMyEVVFS+vqNl9IXgOVNbFbskhF&#10;9whsW//8/FTsFqocnpSJqPJUnTWl/Sr2y945Hzsna8zCMkLYunJ08B4+4zpbOMpEVHGPt/SuLPqW&#10;9zmf8HvJFRbMYNBbJA03CsA3QWUMR5mIKku12NZceL6qXhk7JYscZFgs/cb05KEHYrdQ5XGUiahi&#10;VFX3tfR0ik/eKKotsXuyxkJIEcKuUjns2Agsx+6hyuMoE1HFQC5OmpqK56lzL+dnyZWnKtPq5a50&#10;auGR2C1UHRxlIqqYPe1723xS+EWIrI/dkkUG7F5OS1s3YGYmdgtVB0eZiCriGtVkZdL2bFV5e+Kc&#10;xu7JGsAmFfqNNePDfF9yhvF7ykRUEW9t7etMisV3q/edsVuyxsyCWbjFlpe+wad3ZRtPykR0+lSL&#10;ra0NL4DTK2KnZA1EBMCQBNu6f3p0X+weqi6OMhGdHlUdbm3t8IorTYyn5ApDsFRN7nNJcftlwGLs&#10;HqoujjIRnS5XaGjdoOJek7iEd1xXmCqmRcOde4cffzB2C1UfP1MmotMyOzDQrmV9p/PJutgtWRMA&#10;GOQ7SyW5iafkfOBJmYhOnV5SWFqSi0X1rbFTMgnYr8BN66cOPhQ7hc4MjjIRnbKRlkOdzvl3qUta&#10;Y7dkDSwsK9LbGop2O186kR8cZSI6JVtUG5KW4mVO5NLYLVkDEQmQA6nptvsOHjwSu4fOHI4yEZ2S&#10;C9vaWsX515vTVbFbssaOn4zvt7R05+XAUuweOnM4ykR08lR9a0PnBlG5is+4rjwFDmoIt6yZHOYz&#10;rnOGd18T0UkbbelZ6Qv+T533fBNUhVnAkpl9ubw4/RV+lpw/PCkT0Um5TbXRtzS+XBR8eleFQUSg&#10;eEDFvt0/NzcZu4fOPJ6UiejEqerGxjWr4N2ve5fw90eFmdlcsHBXWl7YHbuF4uBJmYhO2G0iDcUO&#10;9yIVuSh2SxYpZJ8LuH3t1NRw7BaKg6NMRCest62txVzyq+Z8V+yWrDGzFLBtk0vTtwkQYvdQHBxl&#10;IjohW1QbeltWvrTgk1cmqnxfcgUFAALZpmX8x/n8LDnXOMpE9MxU3XltazYE0Q/FTskiNRm31Lbs&#10;nRy8O3YLxcVRJqJntFukqb2p8EaR8KzYLVkTLISA9H4Ru+MyET4oJOd49yQRPT1V19Pat94S/3rv&#10;HH9nVJhCp5zptqOlmT38XjLxpExET+tekUbX3PAqtfC82C2ZpNilLt2yYWZmJnYKxcdRJqKnpKra&#10;09TV6Z1/n0sKxdg9WROCjaQBN60cObQzdgvVBl6KIqKn9Kh0tTV1tL3fJa43dkvWmIWSin3LLR67&#10;kZet6Yd4UiaiJ6eadHY3PV9Efyl2Stbg+H/7zMJtPXPjQ7F7qHZwlInoSd0vHa1aLLzJnOuL3ZI1&#10;CLaMgF0utTsFKMXuodrBUSaiJ7hGNVmzqnkTIK9PnOODQipMnQyK4OaVk0cei91CtYWfKRPRE7xV&#10;upq9b/xDTfzq2C1ZE46fkr9xbGzmq3ycJv0knpSJ6MdsVi2u6G15pSb+dbFbsuYHj9PcAQk3bAC/&#10;AkVPxFEmoh9R1Z/pGFir6t8dOyWLFJgE7Lvp4vR9sVuoNnGUiej/2yJSbG5wV6jTn4rdkjUBgAge&#10;EQtb++fnp2L3UG3iKBPRcaq6QVZ2iXe/ps43x87JGmd2FKndOT6+dCe/l0xPhTd6EZGIiOwVKXb3&#10;tb7VVF7Av9YrK8AMYrdCwmc3YWwhdg/VLo4yEYmousbO3o1O3Iedcz52TtY44IAG3NA1duj7sVuo&#10;tnGUiUgOiLS3NjVd7ZxriN2SNWa2BMNdpZDezsvW9Ex4lYoo71R9a2//8zXg1bFTMgkYstS29k8e&#10;2R87hWofR5ko5+4VaVDf8A4tFNbEbsmaAMCgO0pHF27i4zTpRHCUifJMNTl75cBLEcCXTlQYREQh&#10;u2DlL647Nnk4dg/VB44yUV6p6mRTf18ouL9yBc/PkisMwSYt2JaJsaFbY7dQ/eAoE+XUXpGirEje&#10;ZipnxW7JGgshAPZACOVbNgH8ChSdMI4yUQ6pqmtt7Tobpm9OXMJvYVSYqptU6O3LE/O7Y7dQfeEo&#10;E+UQRJJCS8dbzLtNsVuyCIJdZqUv86UTdLI4ykR5o+pmOtZsUm+/n/BBIRUFEQlm+wT6lZ6xQzwl&#10;00njKBPliKrqI62tXaWm4p+rK7TE7skamC0IcPPizPKNsVuoPvGzJKIcgYifbOm+Ek5fGLsla37w&#10;ruTHgHDLusVDw7F7qD7xpEyUF6p6sKm7B+J+zfEtUBWnwFEI7l6cO7ZNAIvdQ/WJJ2Wi/PANHe2/&#10;AsGlsUMyCfI9s7B5/dFxnpLplHGUifJAVWfbV633go+4JCnGzskSiIgZxiC4oW9kkA8KodPCUSbK&#10;genOs9tDA/7UJXxyV6Uh2LIZ7kCpfEPsFqp//EyZKOtUXalQvjxAXhk7JWsgIhAcVgm3zk8f2hu7&#10;h+ofR5ko4x4WaXFJ8tuFgu+M3ZI1CBbUZHc5pDdvBJZj91D94ygTZdhmVd/Vd9bbIHhZ7JZMUnkk&#10;wK7rnzjCUzJVBEeZKKtU9aVdA+d6h4/x+daVZ8HmQoobvzs2eJ0AiN1D2cBRJsqoPSItoaAfUJe0&#10;xm7JGjMLCtzrLL3hKqAUu4eyg6NMlEWq2rGy/yXO8+aualCRcbOwdWZiiM+3poriKBNlk2tICu81&#10;8d2xQ7IIkO9bKXxlIzAXu4WyhZ8zEWWNqo72rH93IUkuj52SRWa2D2Jf6p0+9EDsFsoenpSJMma4&#10;u+9in8gHYndkkZnNieHG4jG7LnYLZRNHmShDhlSbkkLj/zDxK2O3ZE0wM5g9qCH9esfM4HTsHsom&#10;jjJRhriedVcI3KsS5zR2S9YoZFoEt4+Mz+6M3ULZxVEmyojdqi0Fn3zEF1xX7JYsguB75cXSv2/C&#10;7FTsFsou3uhFlAWqfnXvhg8n3l8QOyVrjr8FKuwHbPOamSO7YvdQtvGkTJQBI939LxFxb4/dkUkW&#10;FtTs1qXZha/GTqHs4ygT1bmHVduSon+XeOELJyoswGDAYxawZWBxciR2D2UfR5moznX3rnu1Qa/k&#10;zV1VAFkQkbumF6e2CmCxcyj7OMpEdWxiZf+5qv4vkqRQiN2SNQEAIPeF5fJnzp2fn4jdQ/nAUSaq&#10;V6pFNDR8TLzvj52STRgySa/rmzq8PXYJ5QdHmahOjfeuf4OZ/pxT5WXrCgPsqBi2YrF0PV/LSGcS&#10;R5moDj2s2uacvsd7XRG7JWsMgAH7LdiWf5wZORy7h/KF31Mmqjeq2t131kfg3MU8JVcBrKTAzomx&#10;wRuuAdLYOZQvPCkT1ZmR3oHXwOtvOVX+/FYYzFIR2Wpp+RObgIXYPZQ//KEmqiOT3d39zssfOFFe&#10;5aoCiBwEwnU944f5WkaKgj/YRHUEhRVvEZEX8rJ15ZnZUcDuPHZMbuHNXRQLT8pEdWJ2zbMuNme/&#10;nzhXjN2SUYNi4YbtswcPxg6h/OIoE9WB2RUrOsvBPuOc74vdkkUwmwfstj2jQ9dfBYTYPZRfHGWi&#10;WqdaCI0rrkYiz+Jl68qDhbIgfLdULv315cBS7B7KN36mTFTjRnr7n5+IvE2Vl60r7QeP0jygAV/t&#10;nzjyeOweIp6UiWpcQYofM+/X85RceSpYVOiOpJx8S3jZmmoAT8pEtUo1mexb/354/8LEOR87J2sg&#10;IgbdB0s3d04d4M1dVBN4UiaqUaM9Ay8JKr8tyu8kV4VhzAX7ytzY4JbYKUQ/xFEmqkEHdMUK55Or&#10;nUv6eNm68sxCKVjYtjQ3+08bgeXYPUQ/xFEmqjWq2tzb+ZsQeblT5WXrCjMzM+BxJ/aVf16cGond&#10;Q/Sf8bIYUY0ZW7XuCu/1vaLaGLsli1RkUQ07JkfLW/jCCao1PCkT1ZCh7u5+9fohqHYpL1tXnJlZ&#10;arY7lPXvz8WRidg9RD+Jo0xUIzar+oaGtv8u4jY5dfzZrDADAJGDXvD5vsn998TuIXoyvHxNVCNe&#10;3Lv2Yqf6W+J8S+yWLFJgQULYujQ3f33sFqKnwr/GiWrA3ua1awuSfEbUr+Td1pVnAAwYDAhfW7s4&#10;dTh2D9FT4SgTRfawaltXe8MH4N3ZTpU/k9UAzATYtyfGDt3M1zJSLeMvAKLIVnav+3nxuEpUC7Fb&#10;ssjMggB32cjkhzcBC7F7iJ4OR5kooqHm7n4t+j8RdV28bF15ZmYW7JEQ7HNrMM+7ranmcZSJYlFt&#10;blrR/jdQ9zzlQ0KqROdV9HYbm7wldgnRieAoE8WgqmO9G95p6q5wzvGydRXY8c+OH4OFz67G/Hjs&#10;HqITwVEmimBs1arnObVfdyrNsVuyCCJigkMawrU94wfvjN1DdKI4ykRnmqpX1/K/TP0mp3wlYzXA&#10;wpyzsGVo9MC1vNua6gkfHkJ0JqkmI6vXvy9x7he8umLsnCw6fre1PSwlfPEiYCZ2D9HJ4EmZ6AxR&#10;VT3Ss+7nvfjfFNGm2D1ZpSITCr3p8ORBPkqT6g5PykRnyGDHwIqi16tNsNqr49efqsDMUgvYNT+6&#10;+KnnAUdj9xCdLJ6Uic4E1aSxWa9W5y9PvOdl6yowM1PDA0D68XMwMha7h+hUcJSJzoDx3g1vFNHf&#10;gSjvtq4CAwDImMJuKI0N3RG7h+hUcZSJqmxi5crznOAPHJ/aVT1ACuDBUsk2rwMWY+cQnSqOMlE1&#10;qRZQaP8d8/45zvHrT9VgAEww5CW9tm/q4J7YPUSng6NMVEVjveveqqpvUuVl66oBpj3ky90jQ1+M&#10;nUJ0ujjKRFUytqLnIu+LH3Pe9fKydeVBRILZMgQ7l8rz/0eApdhNRKeLo0xUBQdaevqSxuYPiqAj&#10;dktW4fiTug5LCF/qn5jYF7uHqBL4PWWiKmhuafmvQeVyVS3yiFwdKlh0Zndpaf46AdLYPUSVwJMy&#10;UYWNdK/7afFytXrPu62rxGBBzLbPLy7+SefU1GzsHqJK4SgTVdB4+6pnu8biJ513fRzk6jAzkzTs&#10;C5B/XT8zsj92D1ElcZSJKmS3aou0tP6eiJzn1PGjoSqByNGy6h3TIxM3xW4hqjT+4iCqkNV9A69S&#10;6OtVtTV2S1aZwdTwmIXSP5+L+YnYPUSVxpMyUQUc6lx7oZfkj8Xral62riLFYSg+1T9+5O7YKUTV&#10;wFEmOk33q65obmz4C3HCp3ZVkZnNweTre4YPfFYAi91DVA0cZaLTcK9qYW3fht8IahdBtRC7J6uC&#10;WQrYHiyln7ucDwmhDOMoE52G1Z2rf9pUfl0dXzZRTSoyLgGbt04f3Bm7haiaOMpEp0pXrGhoavq4&#10;c+5cp7xsXQ0QkdRsMSDcftvY4N9dBZRiNxFVE+++JjoFe7W7vX3Nig95lfM5yNUDs7KDbA8h/QgH&#10;mfKAJ2WiU7Cit+3VXvzrRLQldktWGQwQHBHYFz41dvjB2D1EZwJHmegkDTV396vg3SLSz8+Rq0dF&#10;FgG5Z/HY1OZr+GxrygleviY6CbPr13c2drV+XJFcpI5P7aqWYBaQyvfKWP6zdbOzU7F7iM4UnpSJ&#10;TpSqXy7rbwHJy9S5ptg5WQUREZUhlfDX/WOH74/dQ3Qm8S99ohM0vnLtixzcL4sK35FcJRCRYDYr&#10;wDeXl6a/GbuH6EzjSZnoBOxVbddC4Wpx7lw+tat6YDAX5EAolf+Fl60pjzjKRCdgRe/AR03lCue0&#10;MXZLtuGImX189cTQjtglRDFwlImejqobWXXWm0Tca5w6vv2pSiAiabBpCba5Z/zAtbF7iGLhKBM9&#10;jYMdAxuSRN8pzvXw609VZLassF2LpfTTAiB2DlEsHGWip6Lqmhvd74rTS713vGxdJRCRAEwE4PPr&#10;poa+H7uHKCaOMtGTUXVjfeveZt69WZ1rj52TZTDMOsiXHx4d/ELsFqLYOMpET2Kkd+0l6pLfdSKr&#10;eM26esxsWYA70vmxD/OVjEQcZaIneFi1zbvkV1X02Y5P7aoag5kCB6RU/qe+hYWx2D1EtYCjTPQT&#10;uvrW/SIgrxWRttgtmQadsyDXj04O3Ro7hahWKG90JPqRoa51FzQ3Fj8Ppxc4Vf7RWiVmVrYU28bH&#10;Jt+4CXxICNEP8ZcO0Q/s0Y6uhmLyfqicw0GuHjMLMHkQUvoAB5nox/EXD5GIiKr29XW91qt7oYjy&#10;ZRNVYmYQw5iKfa537PCu2D1EtYajTCQisx0DK4LinXAy4BxPyVVUBux7o8emPi1AKXYMUa3hLx/K&#10;vbtUm5aa3Z+q+ot4t3X1mFkIsD1pan+8iS+bIHpS/AVEufes3nVXwvkrnSofElIlBgMsHNGAj6+e&#10;OLgzdg9RreJJmXJtuuucAWjyFgc+JKSaDFhQuC0L6fz1sVuIahlPypRroSG8RtRfIip8tnWVGCwI&#10;wmNm6afOnpqajd1DVMt4Uqbcmu7qGjBxb3MqfXwDVHXg+H9HtBw+2DN+ZHfsHqJax1GmfFIthKb2&#10;D3qvFzjnfOycLIKIhGBTPsW/rRo/dBNfyUj0zDjKlEujXQMvsaAvBqQ1dktWwWxZxO6eXzr2r7Fb&#10;iOoFR5ly52HVNl/U16pzveocL1tXCUQmEZY/sX529EDsFqJ6wRu9KHdWdq89T1V+VlTauciVZwAM&#10;YbIQ3N92jh65OXYPUT3hKFPuoMH/kog/m58lVwsWnckNy6P7/jZ2CVG94eVrypWDHT3nCNwr1LnO&#10;2C1ZBLNUgjxSLqef6gOOxu4hqjccZcoPVdfc1Po2dbqWl60rDyJigqlg9o+rJw/xqV1Ep4CjTLmx&#10;t6l/jRO7TCF8nGY1mC2oyRf2jR24ll9/Ijo1/EyZcmNFR3KhiesX0YQn5cpKQyg5sbvLI5MfuQxY&#10;jN1DVK94UqZcuEY1UZHzTbVL+WrGijKYqYYjIdjfrpaFidg9RPWMv5woF94qXc0i7lyn0sJTcmUB&#10;clSDfq53bOgbvGxNdHp4+ZpywbckTeJ0g4g0RU7JlDSEZYV8Z+Xo4P8WII3dQ1TveFKmXGhqcF2A&#10;rFLnCrFbssLMUgi+X9TwIQ4yUWVwlCkXvE8GVJWXrisEIgLIrAc+/a3hg/fH7iHKCo4y5QLUrRJB&#10;MXZHZhiWHMItgyOD/3YVEGLnEGUFP1OmXHDeNYkIH6tZAWZWNqR3L5WPvudi4FjsHqIs4UmZiE6Y&#10;ARCx4TR1Hx2YmDgSu4coazjKlAsW7JiI8DLraVLBMRj+fXj8wO2xW4iyiJevKRcUGFfV5dgd9czM&#10;UhG5b35+8a942ZqoOnhSplwIoTxkZot8ssWpMQDOcGCpNPeOsxdGR2P3EGUVR5lyQZfnJ1VsXMzK&#10;sVvqjQEQs4lUw9+snZh4PHYPUZZxlCkX5hsalkT1gIksxW6pNwqUReye5eGZzwtgsXuIsoyjTLmw&#10;cWpqMQ32mIgc5SXsE2cATDA8nx774DrMTsXuIco6jjLlA1BOgIc0YBrG096JMACS2oQLds1ZY2O7&#10;Y/cQ5QFHmXLDlmSPOhlV4ROoTghQMsUNI6OD18VOIcoLjjLlRs/c0H4TPAiRxdgttc4Ak2CPh/LS&#10;pzYBC7F7iPKCo0z5AVhaxtdFZDx2Sq2DyLyofHT15Mi9sVuI8oSjTLmyemLwZoUNGoyXsJ+CmS2L&#10;hM+vHN7/WQF4XxzRGcRRpnwBUjHcotDJ2Cm1KDVLA3Bv0dtfxm4hyiOOMuVOuZzeioAR413YPwYi&#10;ArMFF+yTHQcPHojdQ5RHHGXKnWPLMwdEsUcVvOHrPwkhLCcOm1eNHvgCHxJCFAdHmXLn7KNHJwW4&#10;Dybz/MD0OIOloumtI0cG3xO7hSjPOMqUP0Dqzd1lsEkzy/0uG2Ca2j4tpX/Grz8RxcVRplzaPb5v&#10;p5oMqUgauyU2GJZF8G89E8PbYrcQ5R1HmXLpcmBJBNeq6nDslphgVlbB9VOjg38Hfo5MFB1HmXJr&#10;1djgfwRL95pZLk/LBrOAdNfi8OTvbATmYvcQEUeZ8gwoiei3THUqbx8sGwBYOKwIH+Lbn4hqB0eZ&#10;cg0Bt0uwQ7CcPeELKDuTT82MHP527BQi+hGOMuVaYyMeVpXvqebnJRUGC2a4qXt08KMbgeXYPUT0&#10;IxxlyrWOwcFpB9wKyGzsljMhNQsC3F0qzf4en2tNVHs4ypR7S0cnbxSkB7P+kgoDoAHjIZVr1k5N&#10;HY7dQ0RPxFGm3Oufm5tMTT5vhrEsHx3NwpJq+qHe0X238JRMVJs4ykQi0rQ48wVntgdm5dgt1RDS&#10;cEyhn1w5MvQPsVuI6KlxlIlEpGNubgawGyHZ+3pUevzO8m+WF8b/nCdkotrGUSYSEQEMCLep2eNZ&#10;Oi0bAIE9PpfOv3/N/PxE7B4ienocZaIfuHf8yEOA3CmiR2O3VIIB0LT8SLFsv3LO+Pje2D1E9Mw4&#10;ykQ/8CpgGYsL/wDBcBau8VqKCSfy3hXjg7titxDRieEoE/0nPbNjjyPItQFhop6H2dJ0MfH42F+P&#10;Hvxm7BYiOnEcZaKfcHT22BdcwP0wK8VuORWhnC4Z5JrJI/s/eQ2Qy5dtENUrjjLRTzhraWTIoF8T&#10;kUmrs7uVU7MgXv+mZ/TAX/ARmkT1h6NM9JMAK5T0egT5vgB1dSe2Av937sjYXwrfjUxUlzjKRE+i&#10;c+rxg6XUPikiY7FbTpSFcO3U8Ph7zsFC3TQT0Y/jKBM9hf6J/dcLZHMabLaWr2GnZiYIm0eH97/r&#10;XPC7yET1jKNM9DQKR+f/3ht21vJNX95wfWnh2B9uAhZitxDR6eEoEz2NjrnxfcHSzxpsvNZu+koB&#10;SJp+emlk4jf6ZkYOxO4hotPHUSZ6OoD1jA993ot+HbCaOYmmoZy6cvkzC4vT7+3H3GTsHiKqDI4y&#10;0TMB0uRY+IBCbjTDYvScsi2qySfKY1N/ODAzMx27h4gqh6NMdAI6ZganUbY/B8JuM4v2QA5YOg/B&#10;+3aODn5wNebHY3UQUXVojX1MRlTTxno2vMEV9GOi7myn7oz9UZsCUOBgKIdr+sYHPyd8UhdRJnGU&#10;iU6Gqp/sWf+64PyfqdON3mnVhzm1NNWgt7hy6ZruqcPb+U5kouzi5WuikwGE7rHBr/oQ/shJOGCw&#10;qj85y0P/JWnRN3dPHrqHg0yUbTwpE50KVTfas/a/OE0+oN5d5JwrVPJ/n1qaOuhOQ/jLnpGDXxEg&#10;VPL/T0S1iaNMdBqGuvouaGho+iN17krnXKtW4P+J1EYA+0S6tPjF1bOjB8HnWBPlBkeZ6HSpNk70&#10;nPUuc3q1OulzzhVOdpxTS1MJ7qiKftXPTv1J19L0IV6qJsofjjJRhRxpW3NeobXwJlH/KhU8V5xv&#10;dqpPu89pajNOZbcYtopz139y+PHdfAcyUX5xlIkqSTUZXDmwql2Tc0peXuohLxKR88xZn6hLBDar&#10;JoecuN0p7A4ple9aKM+MnHP06CQ/Nyai/wcH/CgugQLdeQAAAABJRU5ErkJgglBLAwQKAAAAAAAA&#10;ACEAdbjgkyVrAAAlawAAFAAAAGRycy9tZWRpYS9pbWFnZTIucG5niVBORw0KGgoAAAANSUhEUgAA&#10;BY8AAAG1CAYAAACxoguuAAAABmJLR0QA/wD/AP+gvaeTAAAACXBIWXMAAA7EAAAOxAGVKw4bAAAg&#10;AElEQVR4nOzdd4BmZXn//+u67/NM29mdmd1p22YLvaOrKCiCIlIVxB9WVIyJGltMMeabxJZiYhKj&#10;3yRGo8aSKBZURFQwBkGNLAqrICB1d2dmp/denufc9/X7A9cvGnDbzNxT3q9/lKec80ZhFz579hxt&#10;r1y7cfPUYKcAAAAAAAAAAPALrqJ2zXUD9ZvOFVVNHQMAAAAAAAAAWBycqHuKlpV/oa9h8/mpYwAA&#10;AAAAAAAAi4Pzzql616SF7JsD67f/4fDao2pSRwEAAAAAAAAA0nL7/4t3PlMn7y2Vx3/YpVqVMgoA&#10;AAAAAAAAkJYObjrafv3FaPGhkcHh5x49PbQvRRQAAAAAAAAAIC33uC+qO7a2tu4bPQ1bLlnoIAAA&#10;AAAAAABAeo87HouImNdTsrLs3wc2bHvHe1SzhYwCAAAAAAAAAKT1uLeteKwQQ65RPtzbs/cvTjIb&#10;WqgwAAAAAAAAAEA6T3jl8X7e+UxU3ti4Yeu/967dfMpCRAEAAAAAAAAA0jrgeCwi4rwviPrLsvLC&#10;VzrrN54331EAAAAAAAAAgLQOajwWEfGqqpk/pqKs4nP9zVtfuk+1cj7DAAAAAAAAAADpHPR4vJ96&#10;1+TUf7Kyacvf7KluapqPKAAAAAAAAABAWoc8HouIaOYqzfu31qxedc2tqhVzHQUAAAAAAAAASOuw&#10;xmMREe+cauafc/L6bfcNNW6+8FrVsrkMAwAAAAAAAACkc9jj8S8P4P12y8o+9ezmLW+ZiyAAAAAA&#10;AAAAQHo6uOlom6uDFfN4TeV0/uaakbbhuTomAAAAAAAAAGDhHfGVx4/lnbxkttJ9cV/9+qfO5XEB&#10;AAAAAAAAAAtrjsdj59W58yrKKr/W07z5pXN5bAAAAAAAAADAwpnT8VhExDvnvPcbCr7wieHmo/7k&#10;AdXVc30OAAAAAAAAAMD8mvPxeD91flVQeffa9ds+0b1u/YnzdR4AAAAAAAAAwNybt/FYRMRlrkJV&#10;r8zKKq7vajzqmfN5LgAAAAAAAADA3JnX8VhExDunPsuOLivYV3uat7x2eO1RNfN9TgAAAAAAAADA&#10;kZn38fiXJ3K+wTv/kVBhH+qo2rRpoc4LAAAAAAAAADh0CzYei4h47wvO+6vLa8tu7Kxcu1lUdSHP&#10;DwAAAAAAAAA4OAs6Hu/nvT+5fO3aO/qatly9U7UyRQMAAAAAAAAA4IklGY9FREylUZ3/4LFN2z4o&#10;qlWpOgAAAAAAAAAA/5sObjraUkdYiHfk07O/3TTSeY+YJe8BAAAAAAAAgJUu2ZXHjxVVnpJVln+p&#10;v2nLa0S1kLoHAAAAAAAAAFa6RTEee+dUvTtO1f9LX+PWj7aq1qZuAgAAAAAAAICVbFGMx/u5zFVq&#10;5q5e1bztCz1rN5+sqouqDwAAAAAAAABWikU3znrnnM/8Bb6y7Ia+xq2vFdWK1E0AAAAAAAAAsNIs&#10;uvF4P+/cVnHy4YGGrX+TugUAAAAAAAAAVppFOx6LiPgsK7jy7G3967d9t7dp45mi6lM3AQAAAAAA&#10;AMBKsKjH419y7lzny6/pa97yutQpAAAAAAAAALASLInx2Dun3vutWVb41/4N2/6zW1c3pG4CAAAA&#10;AAAAgOVsSYzHv0LdywrrG77cu27D+alTAAAAAAAAAGC5WnLjsXfOm3Nnu/KKz/ev3/auW1UrUjcB&#10;AAAAAAAAwHKjg5uOttQRhyvEkPsgn9OivqtuaHd76h4AAAAAAAAAWC6W3JXHj+Wdz6TgXx3K5ev9&#10;zS0vvla1LHUTAAAAAAAAACwHS3o83s9l7jTns0+es77lXalbAAAAAAAAAGA5WNK3rXg8FsLNpVj6&#10;0+bejl1iFlL3AAAAAAAAAMBStCyuPH6sqPqczBU+39fU8kZRXXZ/fgAAAAAAAACwEJbdlcePFWL+&#10;tfGuqTdst97e1C0AAAAAAAAAsJQs8ytz3QvWNK+6vrep5QWi6lPXAAAAAAAAAMBSsazHY++cc5l/&#10;mvOFTw00bf37Vq2tTd0EAAAAAAAAAEvBsh6P9/PerbXMv616w9ovttc0HsVVyAAAAAAAAADwm62I&#10;8VhExKuqc/55VdXVt/Y3bn3zw7puTeomAAAAAAAAAFislvUD855IDGFWxL7ju0evqrOh0dQ9AAAA&#10;AAAAALDYrJgrjx/LeV/ufHZpaK65r69xy4t2qlambgIAAAAAAACAxWRFXnn8WCGPQyr2FRsbf3fD&#10;ZH936h4AAAAAAAAAWAxW/Hi8X8hDl4VwZWNf222pWwAAAAAAAAAgtRV524rH4zO/wRXc1/o2bP8/&#10;7VX1G1L3AAAAAAAAAEBKjMeP4VzW4FT+oqp2zTV9a7c8I3UPAAAAAAAAAKTCePxrnPOZ8/4cX+lv&#10;Gtiw5XX3qVanbgIAAAAAAACAhcY9jw/A8vxrEkvvX9fbcXvqFgAAAAAAAABYKFx5fADRuRdIVnb9&#10;QPO2t4tqlroHAAAAAAAAABYCVx4fpBBj0BCvK5Vm3r1+qOd+MeN/NwAAAAAAAADLFlceHyTvnLfM&#10;v6hQUfnlvqaWNwn3QgYAAAAAAACwjDEeHwKvqs75E1TdPw5u2Pqfraq1qZsAAAAAAAAAYD4wHh8G&#10;n2UFddnl1eu3/3Sgacsr7tJaRmQAAAAAAAAAywr3PD5CFsOEmHyrNDX1J80jPXtT9wAAAAAAAADA&#10;XODK4yOkzler9y/2VVUP9DZtuepa1bLUTQAAAAAAAABwpLjyeA5ZDJNmdm3MSx9q7Ou4O3UPAAAA&#10;AAAAsCKp+uG67dXDxYmKurJS+Xhcnf3K+8XJGZ0uzWyWsXExKyWqXPQYj+dYiDGKWZta/Ltbeto+&#10;eaVZMXUTAAAAAAAAsCyp+s7V9UdlZZXH+8wfZ6JHmZMWL1ofRSpULVNTbxLdr37N5dEsV7OiivZH&#10;k1YTu09DuCsM7PtJs9lkqj+lxYTxeJ6EGIMzu6Y0NfWu5tHefWIWUjcBAAAAAAAAS42q6l0iVbVV&#10;9WuqqspWmxZOlkyfoWpnONHT1GWr5/J8IYSSiN0hJjdJPvvNqalS94+nBgZX4kWijMfzLOb5I2rx&#10;nzp62z95Gr9iAQAAAAAAAByYqnbW1W3yZdWnq/nT1dtJXv0xJvFo57I1C5URQyiKyH0mttPyeEt5&#10;UW6uGWkbXqjzp8Z4PM+CRdNoRRP7ycxk/qrNo/seSd0EAAAAAAAALEYDqqtjw5YXeeeuMm+nqmhV&#10;FK3wzvmUXSFGcyLTwazNiftQfdcjH0vZs1AYjxdQjNYXQ+kvZ3tHrtlso0OpewAAAAAAAICUWrW2&#10;tqph1dboCk/O1F+hIs/RzFWm7jqQEOxeDaW/7e8bvukEGxtM3TNfGI8XWMzjjKr9MA/hb5r72m8x&#10;s5i6CQAAAAAAAFgwqq6jduMp5VXll6vIMyTaCS7zm1JnHaoY41Q0uS2UwgfXD7TdJMtw52M8TsQs&#10;Trkof1nXvef9Ysb/BwAAAAAAAFjeVLPOppYLy332xyZyVupbUcwVCzYTLbyvvaf1b3eYlVL3zCXG&#10;48Qsz28JIX9/Y3/HLbICn9gIAAAAAACA5atVa2urm2qf5Jw8O6r7/0z0OO+cS90114LFqMGuD7Ol&#10;dzcPd9xry+RiUcbjxEKMpmIDZvKVme7BP+NeyAAAAAAAAFjqHtD61fXN1VeJupeKygnO+YbUTQsh&#10;5PGeUApvbR5ovTV1y1xgPF5EYp535HnpDeMDnf99jNls6h4AAAAAAADgYN2oWr6jqqHOram8yjT7&#10;I+9dU+qmFGKMvcXJ6Ys3jHbftdTvg8x4vMiEPI6axGvzfPYjGwe6f7pcLnEHAAAAAADA8rRLtbC5&#10;YfOz1enlqv4FLvMbUzelFvIwHGPptU19Hdcv5QGZ8XgRChbNTPZJyP+usbf9X3mgHgAAAAAAABYd&#10;Vd/XsOV88e7dqnqcqNQsx/sZH44Qo4lIu03PvLxxqPO21D2Hi/F4kYul8K1imHnnhoHue2SZPa0R&#10;AAAAAAAAS4uqaveqpga/uuIpIvKH6tyznPNZ6q7FKsZwv5/WC+uGdrenbjkcjMdLQAj5PhP7TPnU&#10;yD/WjIwMp+4BAAAAAADAytO6qrF5VfWql0jmLlezM5335ambloIYwvenRsZe1jI10JW65VAxHi8R&#10;IcboTPryYn5V00Dbzal7AAAAAAAAsDKoqg40bX2zOfenptIgqs6rauqupSKEECTahxp6W/9EzPLU&#10;PYeC8XiJCSEfN7NPxdmZjzUP996/lG+4DQAAAAAAgMWre936Ewtl5RepuNdr5o9J3bOUxRAGw2x4&#10;adNg23+nbjkUjMdLUDAzZ/HBmMePj/S1ffgYs9nUTQAAAAAAAFgeetZuPtmXFd7snD7bxLY57wup&#10;m5aDEPL7+iaHnnXS6OhQ6paDxXi8xOV5+FFeGrt6w+Dgw2IWUvcAAAAAAABg6dmlWqiX+vqqpjXv&#10;dN5epc6vSt20HMW89M/1PW2/J2ZLYpNlPF4GYgz90exjhZnRj9UNDS3JJzcCAAAAAABg4e1UrTy2&#10;cfMzo2ZXiOqLfebWpm5aziyE7jwUr2jq7bg9dcvBcKkDcOSc8w0q+sehvObmgaYtV4lqlroJAAAA&#10;AAAAi9tA08bzjmna+vXos8+r19cxHM+/qNokrvCKXapL4lYgXHm8zIQQSmLh2ump6Xe1jPW3i1kp&#10;dRMAAAAAAAAWh/baLXVVWXiSlJe9w9Sd71U1ddNKE0I+ODU0/dQtMz17U7ccCOPxMhXzvEPMPmnj&#10;kx9tmOzvTt0DAAAAAACAdHqqqxuzNc2Xm9gLndrZ3NM4rZiHj9d373ld6o4DYTxepoKZicWgZu0W&#10;4+819LR9I3UTAAAAAAAAFl5vU8sbMl/4/Si21XtflroHj949YHpy4oSW0b7dqVt+E8bjFSCGfFZE&#10;r5mdmv3njaNdd4tZTN0EAAAAAACAeaLq+tZs3ibl7nk+87+n3h2XOgn/WzHkH2jubv3jxbzVMR6v&#10;EMHMNMY9IvaFsbGpf94+0dubugkAAAAAAABzq3PNxmPLqst/R0wvUI3HOZ9xpfEiFfN49+T05Au3&#10;jCzeex8zHq9AFuKDpdnJVzUP9d65mH9lAwAAAAAAAAdBVbuqq9dl1fV/5lR+1/msPHUSDiyGMGsx&#10;Xt3Q0/qF1C1PhPF4hQpmUWP8TJiZ/XjTUOfO1D0AAAAAAAA4NPtUKyvqNz/FCoXLvcjL1bvm1E04&#10;NCHkNzR07X1B6o4nwni8goUYo0brMonXhfGZv2qe6OlL3QQAAAAAAIAD62/YfI7LsreJuqdHp01e&#10;VVM34dBZiNPF8akd68e770/d8ngYjyHBzFy0h2Mp/H7XQNv3TjObTN0EAAAAAACAX/WA6uo1tetP&#10;L6sqf6dz2fmpezA3LM+/tq6n9QoxW3Q7LeMxfimGMGtOvh5L4d8+0tf+vfeY5ambAAAAAAAAVrqe&#10;6uZGV11xiXP+ClU7R51fnboJcyeEPC9OFZ+6caTzrtQtv47xGL8ixGhiMqIWvjw1be9oGWkbTt0E&#10;AAAAAACwIqmWDTRv+a3o3Fu96Vb1rjJ1EuZeiNFcsA+s69nz9tQtv47xGE8oxNhmpfDefHrwhg3j&#10;4wOpewAAAAAAAJa796hmr6lp2lxVXn6eeP9H3vvjUjdh/lmwXcXhwRetnx5uS93yWIzH+I1iHmdM&#10;7DYx+9h9va3Xn2s2k7oJAAAAAABgOepet/6ErKzsVSLZxeLkJO+cT92EhRHzOJPnpaub+9u/mLrl&#10;sRiPcVBiCCUTu6mse/jVNTbCrSwAAAAAAADmSHtV/Yaq2up3i7hXm2pBRNQ7p6m7sLBinn+nvnvv&#10;81J3PBbjMQ5JCDYqFj5gU5PXNI727U7dAwAAAAAAsBTdp1q9oWH76cHbi8TJy53zjambkFaIMeSz&#10;xTPXD+y7I3XLfozHOGQhhJKIPCgWPznY0/aJ483GUzcBAAAAAAAsCaquv37jBZoVfkecO8s515Q6&#10;CYtHCPlNDd2tl4hZTN0iwniMIxBiNIv2I52efWPDaNd9YlZM3QQAAAAAALAY7VKtWl+3/cll5fF9&#10;LsvOTt2DxSmEOFqcmblo41DnztQtIozHmAMxxqko8fNSip9q7G+/Tcz4awoAAAAAAEBEequbmrS6&#10;8iIn7kpRfY7LXEXqJixeIcYg0f6xvWfvn+0wK6XuYTzGnAgxRifSH2K8YWps8p1bJ/t6UjcBAAAA&#10;AACk8rDqmtrmLb8tzv2OE22JIpU8BA8HI4Rw7+zI6EWbpgY7UrcwHmPO5XneqWbvyidnb1g/3t2f&#10;ugcAAAAAAGBBqGaddRvWlxXKLlSn7zDvtntVBmMckmBmVgxXN/bt/Y/ULYzHmBchhlxNfhhj/HTs&#10;bbu22WwydRMAAAAAAMB86WzceHqZz14i6i/13p+cugdLWwj5fSPdrTuOMZtN2cF4jHkTYjQ1K5rY&#10;rjgz9Yamod57UjcBAAAAAADMpbba5m1Vlav+yjl7fhSt8s751E1Y+kKMpnn+yvrets+l7GA8xoKI&#10;eZwxif+uGj9V391+t5jlqZsAAAAAAAAOx8Oqa6rrNz2prOBfLqIvU5+tTt2E5SeEfOdgd+sFx5uN&#10;p2pgPMaCCTFGEWnXGG6Ynpr6p82jfY+kbgIAAAAAADhYd6uuam7cdJnXwivM2xkibh0PwcN8CXkY&#10;ljxe1dDf+q1UDYzHSCKEOGx5/s7G/vaPi1kxdQ8AAAAAAMATUi301298rhTK/16cnshD8LBQLISP&#10;ruve+1YxK6U4P+MxkspD/LGP4SPZjF1fM9I2nLoHAAAAAABgv76axqNdedXzLNNXeJ+dlboHK08M&#10;eaefcWfVDe1uT3F+xmMkZzFMRNP7XSj+zbq+jhu4HzIAAAAAAEjpkbVrN9eV1fyeOfd8FWlR7ypS&#10;N2FlCmbmY/zrtV173pni/IzHWDRiDLlG+0ZpdvrP9w737jnTbDp1EwAAAAAAWBluVC3fsaZhk6ta&#10;9Vov7o2WuZrUTYCIiFmcGhrt23rM+Hj/Qp+b8RiLTghxxEn4ksv9f9b17/mhmPHXKAAAAAAAmBc7&#10;VSuPath8dnTZFZnKJeZ0Iw/Bw2IT8vzdDd17/2Khz8t4jEUpxBjFZFSk9E0/PPGna6eH9qVuAgAA&#10;AAAAy0t/w4azXVbxnqi6Q1TWMBpjsbJou4aHhl549AJvZIzHWPRiHrud2AcmpsN1LaPtbWIWUjcB&#10;AAAAAIClaU91ddOa6rVniM/e7Jx/Xuoe4GBYDJOxWPrthv59X1jI8zIeY8kIId4jFr800DP4kRNs&#10;bDB1DwAAAAAAWDpaVzU2r1pT/XJVuUxUdjjnV6VuAg5FKIWvN/TsuWwhz8l4jCUjmJmYibM4EXJ7&#10;677+ts/tMCul7gIAAAAAAIuYakVfU8tbnHPvMHV13jmXOgk4HCHGODs+dvymsf6HF+qcjMdYkmIM&#10;ucV4e4zhX6cnZm/ZOtnXk7oJAAAAAAAsDjeqlj+lvuUk5/Qi8/oaU7ed+xljOQghv+nD3a3Pf49Z&#10;vhDnYzzGkmZ5nI5OdlmMH2/saf0c90MGAAAAAGBl61236emuvPAmVfdME2nhSmMsJyHGYKXpcxr7&#10;un64EOdjPMayEaPtsqni7z8ysu/OM82mU/cAAAAAAICFsUu1auPaTScXCoV3a8FfnLoHmE9WKv3b&#10;ut62Ny3ERZSMx1hWLIaJYPItF/PP5r37vttsNpm6CQAAAAAAzI/e6qYmXV1+gRf/QnH6XHW+OnUT&#10;MN8sxgdmZ6dfuGGg64H5PhfjMZalEOKoqv0oTs++t3Go87bUPQAAAAAAYO48rLqmrrnldeL8b6no&#10;FnWuKnUTsFAevXWFva2xb8+/zPe5GI+xrIUYo8T4+byU/9+uwY77dphNpW4CAAAAAACHQbWsvaZl&#10;06oKd2n07g9EtcWr8hA8rEgh5Pfd2d264yKz2fk8D+MxVoQY834JdmOw+Nmmvn23yAI9kRIAAAAA&#10;ABwhVe1rWH+W8xUvVpGLNPPHpE4CFoM8z69u7N77mfk8B+MxVowQozmTmSjxv21o8vcbZ/p2p24C&#10;AAAAAABPrLN245PKV1W8X0WeEUUqvHMudROwWMQ87J7u2XvKZrPp+ToH4zFWpBjzCTP5jzCbf6Z5&#10;qONnYjaTugkAAAAAAIi0rmpsrqyuOMO77GoRu9hlWXnqJmAxshinVO3qtR17rp2vczAeY8UKZqYh&#10;dpnaLTHYh5t6W29P3QQAAAAAwErVtqph/arV1a80J5c51VPV+erUTcBiFmI0ifGarp7W159mNjkf&#10;52A8BuQXQ3IpfnFydupPt4z2totZSN0EAAAAAMCyp+p6RCpd0/a3OG9/4JxvSJ0ELCUWY6/NzpxT&#10;P9D54Hwcn/EY+IVgZmpxwEy/rDH/cltv++07zKZSdwEAAAAAsNw8rFpeW7/paZIVLjWxl2dZtjF1&#10;E7BUhbz0dw3dre+Yj2MzHgOPI8a836L8UEv5++oH9t2RugcAAAAAgGVBVbsaNp9fyPzvO3GnR5VG&#10;HoIHHJkQbDSMTRzbPNHTN9fHZjwGDiDk8ZpiPvMP7QNdD5w5j0+vBAAAAABguepcs2adK1/7tEKZ&#10;/olz2dmpe4DlJob8rxu6W99pZnO69TIeAwfBYuyNJv8lMf9Se2/7d7mdBQAAAAAAB6Cqnes2HFue&#10;lb1AnF6qomeodxWps4DlKIb4kJ8ZPr9uaKh9Lo/LeAwcAothwkx2+Vz/vK5v9/+k7gEAAAAAYDFq&#10;1VXNq9Y3vtOZe2F01uCdz1I3AcuZ5XG6ZPaW5p49/z6Xx2U8Bg5DiDGKxW+W8vzD1j9650YbG0zd&#10;BAAAAABASndpbW1D3aoTyyrKXuHUXa3OVaVuAlaSEPIb2rtbXzqXv2Oe8Rg4AjHmYxZ1p7P4xY7e&#10;ti+dZjaZugkAAAAAgIW0U7Xy2OatL44qL1LVM53z9ambgJXIYpjIzJ1b0/XIrrk6JuMxcIRCjI/+&#10;PWTWbrPxDxqH2q6TOb45OQAAAAAAi45qWX99yyul4N4v6taKiHjnNHUWsKLl4dq13XtePFeHYzwG&#10;5lCIIdeot+cWPlU5Y7fWjLa3illM3QUAAAAAwJxQLRtY33JKjPJcdf4qUT3RO+dSZwF4VIghD9NT&#10;pzcP9dw3F8djPAbmQQihpKb3i4Wvz/YOfYh7IgMAAAAAljRV17Nu47murOz1qvo0EWnhKmNgcSrl&#10;+b80de99y1wci/EYmGcxz2dN5K9nimOf3Dw01CtmeeomAAAAAAAORFXd/SKrauo3PalQKPyFqT7T&#10;O+dTdwH4zSyEe8PkxOWNo327j/RYjMfAAghmpjHutShfzaJeX9e/53ZGZAAAAADAYtW5ZuNx2arC&#10;xV7dZYzGwNIS8zgdQ3hjY1/rp4/0WIzHwAIKMUaVOKhBd0qp+L51gx0/St0EAAAAAMB+j9Q0Hl1b&#10;Vf3HInKRqDQ478tTNwE4dHkINzZ27bn4SI/DeAwkEkOYFZFvWmnmQwOzEz8/YXx8SMz4+xEAAAAA&#10;sKBatba2qm7Via5Q9lrJ3Eudc1WpmwAcmRhCqVicOXXDQNcDR3IcxmMgsRjitEr8nuX29Yn+ts9v&#10;NRtJ3QQAAAAAWP7aq+o3VFXXXCZeLjGRs8RJLQ/BA5aPWArfqu/Zc8mRHIPxGFgEQowmYkGijouE&#10;v+zqafvYaWaTqbsAAAAAAMtPj+oq3bD1j3x0rzdnDd75LHUTgLkXYow2ObOjcaTzrsM9BuMxsAhZ&#10;nj9iJp+IsXRTY3/nz8WslLoJAAAAALB0Da89qmbal04tFPxlqvIq57KG1E0A5l8o5R9o6G19h5iF&#10;w/k+4zGwSD36cD1rs2i3hVL8ZPNg+/fFLE/dBQAAAABYOq5VLTunacsrxLkrvcoOdb4xdROAhRPz&#10;/CelmZEr1g8Ptx3O9xmPgSUgxBhcjN/P1L+9r3v3vceKFI2H6wEAAAAAHo+qa69pqakqdy+Ozr0v&#10;y9za1EkA0oghlCTkV9b3tl9/ON9nPAaWkGAW1exmsfzLhSn575qRtj2pmwAAAAAAi4RqRX/9pjM0&#10;yy5UdS+KTo/2qi51FoC0Ql66vqG79fLD+S7jMbAExRBnxGxfNPvG2OjoB4+eHtqXugkAAAAAkMbD&#10;quU1DS3PV+/eqE5PMtF67xyjMQAREbEQZ2YmZk7bONb50KF+l/EYWOJiDJMW4yfjTP6JgZHOPSeZ&#10;TaRuAgAAAADMM9XCvsq1jZWra54tTt9uTk7xzmnqLACLUwzhU/Xde18rh3gbVMZjYBkIZiYWBzXY&#10;raryjdL49I3NEz19qbsAAAAAAHPrYdXyNWtbzvZl/lJx8jzn/AmpmwAsfjGG/jgxcVbjaN8jh/I9&#10;xmNgmYkhzqjFDjP52EBv60ePNxtP3QQAAAAAOHI9zRsv9VL2f9TJyaaumltTADhYIc9LweSPmnv2&#10;/tOhfI/xGFjGLMTuIOETWrKvDQ60P8yQDAAAAABLxy7Vwvp1648q8+XniHO/6zJ3WuomAEtXCOHr&#10;4zMjr9o+NDR6sN9hPAZWAAux22L8YTD76v19bdedazaTugkAAAAA8PiuVfXPamx5tjr3Uu/cM6LY&#10;0d75LHUXgKUtxrw/n86f0zy0796D/Q7jMbDCRMv7Jfo/r+/e/R/CiAwAAAAAi4dq1tPUcqFz7m8z&#10;n52UOgfA8hNifE9D5+73HuznGY+BFSqGsCeYfTHm+be7Bjru2GE2lboJAAAAAFaah1XLq9dtOrVQ&#10;cOeoy14WxU7lKmMA8yXE2N7Xteekk8wmDubzjMfAChZijE6kX6LcH0Lp0/39+75ysD94AAAAAACO&#10;gGrZQOPWizSz10TTJ4u6Td45TZ0FYPmLxeIr63vbPnswn2U8BvBLMeR7xMI/xLGZ67431T90pVkx&#10;dRMAAAAALBuq2YPV1bW1Veuel3n3f6LqSQzGABZaDOH79d17zxOz/ECfZTwG8CtCjKYmbSZyo4b4&#10;7cJs/H7NSNtw6i4AAAAAWKp2qVZtamw5K/PuQlF3iTp3fOomACtXzEN3qTR92Zr8LTMAACAASURB&#10;VPqB7jsO9FnGYwCPK5iZWhyXKHstxk+HvraPN5tNpu4CAAAAgCVDVfuaN7/SSfZGUz1WVGq8cy51&#10;FoCVLeZ5ycTe0dDd+sEDfZbxGMBBiTEfCLl8XGeLXyq4ir11Q7tHUzcBAAAAwGJzt+qqprqmbVlZ&#10;5SWm+laf+Q2pmwDg18VS+FZb794rd5hN/abPMR4DOCQhhgExuc0s3jQxPv3V7RO9vambAAAAACC1&#10;9totdasq3QuC6sVidpY6t4GrjAEsVnnMx3R84ikNY/0P/6bPMR4DOGQhRhOx4ESLucRPZsNjf7tu&#10;arAzdRcAAAAALLQHVetrm7e+0Tt5i4nWiqjnIXgAloJYKv1FfU/ru3/TZxiPARyxGMOUU/lmyPMv&#10;T8/onS2j7XvFjB9bAAAAACxLe6qbmmqryk63rHC5qVzhnG9M3QQAhyrE2PZI154TzjSbfqLPMB4D&#10;mDMW45RFedg07iyG4n9s7Ov6kZjF1F0AAAAAMBf6GzYdo77sKnN6voic6L2rSd0EAEcizJQubuhv&#10;vfGJ3mc8BjBv8pDv1JL9Zd9A2w9OEpliSAYAAACwpKjqTpGK7XWbjvaF7E/Vucs0c5WpswBgrsQQ&#10;PlPfvfc1T/Q7yBmPAcyrEEOuJveK6DdDyG8d62v/8TFmY6m7AAAAAOAJqZZ11a8/ueAqzhEnl4qT&#10;Z3nns9RZADDXYh5/VhqZesH66e62x3uf8RjAggkhDIroHrHw+bHxgc8dNTHRl7oJAAAAAH5J1fU3&#10;b7nQmXu9eXmyiTQzGgNYzmIeR0p5eMX6/tZvPd77jMcAkogxH5Bony/mxU+H4mTr5rGxYR6yBwAA&#10;AGCh7VSt3Frb3FhWXvZc8/4PnPMnpm4CgIUUQ3hvfdee9zzee4zHAJKKMUyK6U6VcItJ9u367t13&#10;i1meugsAAADA8jZau6WuWBEvUMvOF6/nmnPbvKqm7gKAhWYh37mua+9Zj/ce4zGARSHGkJvphFj8&#10;abD4j8297TeKWUjdBQAAAGB52a3VjdXNDW/LRF8tqnVRpcI7x2gMYMUKMYbZ4ZGtm6YGO379PcZj&#10;AItSzMPDJvZZZ6Vvz/SOPbLRxgZTNwEAAABYeq5V9WfXNG3OyitPM+de7Jxcrs5Vpe4CgMUkz+P7&#10;Grt3/9mvv854DGBRCzEf0ODuUgnfnZ0sXrdhvOuB1E0AAAAAlob+9dvOcSJXipMzRdzxjMYA8Phi&#10;HjrbevZu22FWeuzrjMcAlowYQkmifGdaSu/d3Ntxp5jF1E0AAAAAFhFVvVWk/NSNRz/fxP5KVY9N&#10;nQQAS0UM9pT6rkd2PfY1xmMAS1LM493OwvUlsx+MTRXvPma8uz91EwAAAIA0dlc3N66prNghXs9z&#10;zj0/Ojnaq3OpuwBgKYl5/vb67r3/8NjXGI8BLFnBoqnZoETZLSbfsanifzSMdTycugsAAADAwuiq&#10;33B8obzsajX3PBPdKiq1PPwOAA6ThWsf7Nz76jPNpve/xHgMYNmIMeQW5WYLpQ+F6XzX+omeUTEr&#10;pu4CAAAAMDfeo5q9rLq6tqGy9inRl73Z1J7nvS+k7gKA5SDm4e7CdLiiZqRtz/7XGI8BLDvBzNTC&#10;/WZyq0T5/uzY2A83TQ12pO4CAAAAcHjuUq3d2NTyDHPZc5zZeSZ2os8yRmMAmEMhjyPZrDy/bmj3&#10;/+x/jfEYwLIVYjQnNhVF+zWP37U4++GG/q6fpO4CAAAAcHAGquo3hJrVv52JvsycbDB1q70qt6UA&#10;gHkQYjSN4U313a0f2f8a4zGAFSUG2xVj/HQslm6dGR7v2GojI6mbAAAAAPyCatZa07SpvFBxYiGz&#10;q8S5S5zL1qTOAoCVwkL4wrquPS/b/8eMxwBWpBhij6j9JAb9QWlm5qaPj3bd+x6zPHUXAAAAsBK1&#10;qtZWNbecJ+IudOKeamonci9jAFh4FkLXuu69m8TMRBiPAaxgwczEzDRK0YndXYrx/3b0tX15h1kp&#10;dRsAAACwErRXVW2oqm16o4h7ranVi6j3znFbCgBIJMRoxcmZHRtHOn8qwngMAL/CQuwxi9+MEm/M&#10;S6X7fjjYvedKs2LqLgAAAGA5uFG1/Ml1m47VTJ+s3r3QOfccdX516i4AwP8TS/kf1/fs/XsRxmMA&#10;eFwxhFlV3RtDvDdavD6fHr5x49jYYOouAAAAYCnq1DXrKhpqLxHvrhDxJ0Un27xzPnUXAOB/C3n4&#10;dkP3ngtFGI8B4KCEEEfM4ldcKf+3gcGOB44XmRKzkLoLAAAAWIxU1d0lUtlcu/GossryN+QmL/OZ&#10;q03dBQA4sBDDQHvX3i07zKYYjwHgEIQYcjW5V8VuLubx9tni7J1bR3paU3cBAAAAi8Fo7Za6mXJ7&#10;ivrsGaryXBd1h2auInUXAODghRBHZWrm2Q0jnT/NUscAwFLinc9E5HQROb1Mw3ghq+rr23DULi3N&#10;fvq+gc5bzjWbSd0IAAAALLS99fXHrS6sfpVUZpc6tY3i3FqvquJSlwEADpWalFtF4TgRYTwGgMOl&#10;zq9WkdVO5CjxlS8+ecP29sHm7V8Kcfa66cni3h9PDQzysD0AAAAsR7tUqzbWNDVqecWZ3rmrV5et&#10;Ocd5X566CwBw5MxZZkG2iXDPYwCYcxbjVDT7uYjeEUP+w7w0/v2NQ0P7UncBAAAAR6pzzcbjCqsK&#10;56nYM1T808zpVh58BwDLS4jRJMSPNPS2vpXxGADmSYjR1GLRxE2LxB9IyT7S0N96Y+ouAAAA4FA8&#10;rFpe07DlEl9wb4qmO0SsyntfSN0FAJg/eZ5fN9TT+mrGYwBYQBZid4zxupiHbwfJH+oe7G7fYTaV&#10;ugsAAAD4JdVstKalZbogJ/hML1DRF7os25Q6CwCwcPI83C5jEy9kPAaABCyPM+Kk1aLdH2L8n2xq&#10;9qZ1Ez33ixk/JgMAACCJ4bVra/LCmovF68Vi7lR1crSpVnpVTd0GAFhYMc9359PT5zMeA8AiEGKM&#10;TuJd0eJHO7vbrz1dZFzMQuouAAAALGOPjsK+t7bxRF+x6s2m8mrvfVnqLABAeiHEoXx26pmMxwCw&#10;yOQxH3PR/SCI3WIWfjo1MXPf9one3tRdAAAAWAZU/WhNy5aZcjslc+4sUz3fVE/xzmep0wAAi0eI&#10;IVcLT2c8BoBFKpiZWhiw6LpF7Cdi4Sszve03bzabTt0GAACApWWnauVRzS2XiPorncgpJrpBVNZ4&#10;57glBQDgcYVS8fmMxwCwhIQ8DqvEr4YYv6AT0/fum+of44F7AAAA+F9Uy7qrm2u0LNvmC+5q0ezl&#10;PnM1qbMAAEtHnpfexHgMAEtQiDG4qHui2B0Swx1mdsdQ/+TPjreB8dRtAAAASETVd9Rv3F6WFZ6u&#10;6s5Usaeb6qneOZ86DQCw9Fiev4vxGACWsGBmEmOuouOq0mfR/mumWLxm01Dnj8WMH98BAABWgEHV&#10;NaFh62WuoFep6akmUmNOKrxySwoAwOGLs/mHGI8BYJkJMZpa3Cum33Ch9K1pi3vHB7q6jzfjqmQA&#10;AIBlYHjtUTUzOrUxK1ScYk6vUNPzfebqUncBAJaXmIePMx4DwDIWQyiJ6F7TcL+Luivm+ffvHOi4&#10;/SKz2dRtAAAAOASqvq9h/dO9Lz/PxJ0hTk4ykc3ckgIAMF9CyD/LeAwAK0SI0UQkOrGpEO2LViz9&#10;e9Ngx+2puwAAAPDEOqrWbapYs/p3xGdvEIlrTdR7x+0oAADzL+TxGsZjAFjJ8tARVG6RGL5XjPn9&#10;s1P57u2TfX3cLxkAACAB1bKO1Ru3lJf7Y7XgnyYmzzOVJ3vvC6nTAAArD+MxAEBERGKMQUz6VKQj&#10;hvxe8fqd8bGB726fmOhN3QYAALDcjdZu2T5b4S/2aueZ02NNZLOoq/aqXGEMAEgmhPifjMcAgMcV&#10;Qyia2W2q/vPj04PfnhoZGTxJZEbM8tRtAAAAS5aqu1ukcmPluhqprb3UJLxaVM/wzmep0wAAeKxQ&#10;yj/KeAwAOCCLYSKa/UxV74gh3hXyeO/Q4L4HTjKbSN0GAACwFPTUNm/LystOFXVPFufPiiZPzTJX&#10;k7oLAIAnEvLS+xmPAQAHLZiZCzZjKiMSY4+o/iDEcEOxr/2Hm82mU/cBAAAsJg+vXt2wpqr+Cu/0&#10;CnN6rJjUicoaHngHAFgKQl76Q8ZjAMARC3kcEovfDWLf0uL0ndOz1n//VP/wRWazqdsAAAAWwrWq&#10;ZWdU1a+rKK+oz8qyZ5vTK8y5s72qS90GAMDhiMXSKxiPAQBzJpiZBBsWjQ+qyc+j6V1mxTt7+jrv&#10;Oc1sMnUfAADAnFL1PXWbTvCF7Ex1+lQROUWdnKzOV6dOAwDgSASL0aamn8V4DACYFyFGU7NcVYoW&#10;bSSY3WwSvzzYu+8W7pUMAACWso41DccUVq16sRP/EudsWzQpF9WM21EAAJaLEOJoPjt1FuMxAGBB&#10;hTyOqsodZnarhdKuEPL2CqvqrBvaPZq6DQAA4Feo6j5ZU+caqlsKPjvKOT3bzJ0nqid453zqPAAA&#10;5kuI8YGJoaELGY8BAMnEGKfUpMNE2sXivc7rbVNDxZ2bpjo6UrcBAICVq6e6urFQVf9M83KuiZ6i&#10;zm01sw3e+7LUbQAALAQrlW6e6R16CeMxAGBRCWZRg90TJP+qjcevjk92PHyMSBCRIGb8nAUAAObW&#10;ow+087ulqa62oexCywqvFLGznfflqdMAAEghxGiax0/d0tf6u4zHAIBFK5hFMWsXk12ZyJ3FUHzA&#10;SvJI53DHnh1mU6n7AADA0tReu6WuKrOjxLtjzcnpqu5pTuV0cX5N6jYAAFKLIZQkhj+v72n7O8Zj&#10;AMCSEMxMLEyI6IAzHYgx/EQkfndsonjrURM9fan7AADA4vagrq6va1h7rni7wGnZk8RCk4pbF51U&#10;8KA7AAD+H4thcnYmv2LDYPt/6cCGbQ9FkW3e+Sx1GAAAhyOGcJdZuEnyeFMxxD0hZhP9o+0TO8xK&#10;qdsAAMDCUlW9TaRi26qm1Xkhay4vKzzbOX2BiJ6pmatM3QcAwGJnIfbMdPefvNHGBrWrtnlLoaLy&#10;beL0dc65qtRxAAAciRBClxO53yy/X0wfyEXud+PTP2+c6u/lnskAACxTqm5w7cYN0WWnqLdTzLlT&#10;1Nwp6uUYVf49FwCAQxFC/tmGrr2vFBFRM5OHVctr6zc9TcoKn/HOb03cBwDAEQsxmpqVTHTaW5yI&#10;qrvV7DvFUripa3Df3VyVDADAEqeq3Wubj/eFskud85eo6LGmtspEqkSd96rcigIAgMMwPVl8xsah&#10;tttEfjEe79dRtW5TxZrVf63eXaHOVycrBABgngQzU4sDZna7j/KDUh5/klmxe3Q2Dm6f7BsUszx1&#10;IwAA+FU7VSuPr9veMOOKTb6QnehUzhXVc0zdFq/qUvcBALBchDz+rKF792n7/1h//Xfw3qda3djc&#10;cpFK9mfm9VR+tRYAsJzFPJ8Vp11i0m4i7Sp2b8zDXaP9pZ8eY939qfsAAFip7tc169Y11DxFfXaG&#10;mJzqvN8WLW4V59by76kAAMy9EGMUC3/Y0NX6of2v/a/xeL+e6uZGX1PxMe8Kly1YIQAACYUY9/+k&#10;+Oh/mv1cg90QSsUbmoa7fixmIV0dAADL32jtlu2lCnmRqL/CVHaIqhcRFVVhMAYAYH7FEPaEULq8&#10;qXffPftfe8LxWERkl2phU+PW38q8vjmqnuCd8wtSCgDAIhNCHBWTe1TiXaL+nhCKe2OunRWWddYN&#10;7R5N3QcAwFIyWrulbrYstETnWjLxJ4jIU827p3rntqRuAwBgpYp5+PgdPXvfcpHZ7P7XfuN4/Ogn&#10;VLuq1x1XtnrNnzjvXz3fkQAALHYhxiAmY2o2YGoDTvQRifJjKZV+vG6o46fCw/gAAPhVqq6rev2x&#10;harC2ar6TFF3rKg0qkqTOr8qdR4AACtdMLN8pnjG+oH2Ox/7+oHH48fob255iTj/96Juk3eO3zIE&#10;AMCvCSEUVWRnjPFWDcWbw3R8sLxs1ezdw3tmzxWZlUP5iRcAgCVGVZ2JlLVKTYXWVNSVV1Q8TZ1c&#10;6E2fa85t4N8jAQBYfEKMpiIfru/c/ZZff++QxmNR1b6GjadqVvY2p3Ilv0IMAMATCzGaRBlVlYdM&#10;4kNi8lCMcU9u+d6yyeLehsn+7tSNAAAcqVbV2vJ1m47JvD9anB5raic48yeok6PVuarUfQAA4DcL&#10;ebwnm5WzH++WjIc2Hv/CLtWqTY1bLnDefdB7zz2pAAA4CCHGqCIzIjZhIpMWpc+J7XQWdo4UJ27f&#10;PjTUnroRAICD0dvUdKqTyueI1+c41ePFdLWorY6ild45l7oPAAAcnBjDpJTC79b3tf3n471/WOPx&#10;fn01jUe5ysp/Eu+e6Vy25rAPBADAChdiNB+tM4rcIWY/ChbvjHmxK0wXx6enZexYGZows5i6EwCw&#10;gqhW7FnVWFNemdWUiWu2LDtDnT1TzD3Te78udR4AADhyMeRfGehufc3xZuOP9/4RjcePHkELfQ2b&#10;X6ZZ9nbv/clHdjAAACDy6EP5VGxQxDrMtMOJ7osSHhGTh2YnJx/eOT7QdqVZMXUnAGD5uFG1/OS6&#10;pmMKZWUnOnEnqurR6twWibZVnDQ757PUjQAAYO5YiA+FyeIljaP7Hnmizxz5eCwioqr3yZq65qZ1&#10;H9KCf+WRHxAAADxWMDOxGJxpLmq5RBmLaru86feKxeL/NA91/kTMSqk7AQBLy2jtlu2zlXqBiDvf&#10;OT1LxarNJDPVgqiqV+UBdwAALEN5HodtZvbcpuGOn/2mz83NePwL16r6ZzW2vMx7/4fm3Gn8gwYA&#10;AAsjhnxW1D0YzX7uTe4NEh4ohKw3xOmB0uz44PqJiSExC6k7AQALTFXba1pqfZY3VrmKhlkXNmXO&#10;nSSmT3IiT5bMrU+dCAAAFpbFfDxEe0djT9u/yQFujzin4/GjR1Ttr994tBTKXufUXq8uWz23JwAA&#10;AAcSYgwiNuxEB6LIQDTrcyaPOLGfl4ryQHMYflBGRkZSdwIA5t6e6qam6qry05z3p4rZKaq62Zw0&#10;iWijidZ553zqRgAAkE7I83e197R+YIfZ1IE+O/fj8WP0NW6+QHzZp9RJE0/cBQBg8QgxBmdxr4ju&#10;tFx3ztrM7X6g66FmkXCtSBSRcCVXKgPA4qXqRf5/9u48yvOzrPP+dV339/ervaura+nq7uotSWeh&#10;ISFpCMgewAUGEdE8AjoKPorAOOMyrmdkHhxHH8fxzLghjuKOPgRERSQoiwTNgkAgOyEdOt21dHft&#10;+/b7fe/rev4IKAqJWbr7W8v7dU4O6ROq6l3/dX3OXfct6XaRoqenp6+rtuO5IfpSK/Q6s3S46jwA&#10;ALDxuOcyJP57/9hDP/tYP+a8jsciIqc6+ve0dXf+mKl9Z4gMJDOusgAAYAMKLxfD7YSaPxRZHgqR&#10;k1IUZ5rr62d93c8uLY6dfaQXeAEA55FqGmnbNdjW3r43pzSkqkOqccRUj7joZSIylFKqVZ0JAAA2&#10;Ls95XSL+1/jZk79wNGLpsX7ceR+PRR5+tfcZffuv1Vr6VUvF1ef9CwIAgCctu7tKrIrokrgvidhS&#10;qJ+R0Lsjl/dkl/t0euTzgxHLVbcCwFbyIdWWK7sPXlFvlWvE0jNU5Wki0SshO1Rlh4t28JudAADg&#10;sco5NyXHj5+eOPnOqx7nz28XZDz+ShN7Dv58svR9amnggn5hAABwzuWIrDmfdNG7JORu0Xx3rPsX&#10;VqJcaGvG6uJyc+2IzKxJRKPqVgDYMFTtdpHWwa6uNim62lssOqIorlJJzwqTZ6nqVWapo+pMAACw&#10;+UXOZzw3/3P/+Mj/90Q+/oKPx6JanN297wUpFf9JXF+WiqJ+YQMAAMD5lHNuqsiEipwJ0bMScUbC&#10;z4rK6ShjtCnN02ureeyi5YnJf+tlXwDYCu5X7ereNbi/sJZDkeJwUt0fZgfEdShM9kvEPq6dAAAA&#10;55pn/1SjbL517+TIx+QJvmlz4cfjL7lXtXNg4NBrJdn/SMl6KokAAADnXY4IiQiNaKpK00ObptKI&#10;iKVwvTesvDsael8zl/cMzY19XiKaVTcDwBN1u2ptaOe+K4qW4pibPkNDj6nIfldpUZWWCKmLao23&#10;YAAAwPmSPZca8UdLZ2b/86GYm3syn6uy8fjLzu4aPFprbf+F0HhRaOpKqvwlCgCAbepLQ/Mpi/ii&#10;uzyoGg+qxxct0uSKrC35ui3Vc2MxlieWBkVWpOq/yADYVt6rWn9OV1dXtp7uVC93WFh3zWy/pHSp&#10;eFwRapeZyhFN1lp1KwAA2H6yu1v4iez+q/eND7/zRRFrT/ZzVj4eizx8Cnn3wIFXaSp+RpNdVnUP&#10;AADYWMLzcnjMhuqcqs5qxGyIzYrnsawxEhGj5nlkfXJsZH/ETNW9ADa/4Z07e1rrHQdDa4fN5JCK&#10;HXSRParSq6F9It6rYr2etJUDMAAAoGrhviLhf7S62nzH0OzoXefq826I8fifqBZTey76P6HyPcks&#10;VZ0DAAA2n/C8FKH3hcR9GnFvSNyXQ+4bHD81zB3LAL6Kajqz68BlRaFXSWFPF5er1ORq44FvAACw&#10;SbiXk7n01+4eP/Wxc/25N9Z4LA//KtgL+w+8UpP+sKpdazwcAQAAzoEofdUtzoroWFI7Izmf1tCz&#10;Ls2zETZXarlQWOu8l+vziyuzC768PH8kYr3qbgCP33tV68/r7OwuWrt3ZtceT7qzZrIzpOhXlf2i&#10;sU9FD4TKfokYSqngZw4AALDpRPaz4v4ni4vLv3xoeeLs+fgaG248/rLh9r69rTu6vsuS/rhZ6qu6&#10;BwAAbE3Z3U1kLcSXQ2xFJVY0ZDlEVlRkziVGJeJ0hIxF+JiXzbH6TGO0N6YXqm4HtjXVNNLWNlhr&#10;2zVkKe1PqkM56X5zOaAqfaLaGSodEdopIh0i3plSUa86GwAA4MnK7lkiPqiN8udmp0fuPp+HXjbs&#10;ePxl4z1DVxZt9d8Vsae6SQv3iQEAgKrliBCPeZU4mSVGLGQ4ZTmVLQ83GnnYVldOr1ttvW6rZWMp&#10;lWsynztEyv0i+b0i+fqIXPX3AGwoqulDIsWASNohUgx0H0greaZoeGvRomlX0dF2cZY4YqoXmelh&#10;kTgiYkM8TAcAALaT7J5FYtay/Gzv+EO/LRGN8/01N/x4LCJyu2r7od2HvzeSvMUsXVF1DwAAwKPJ&#10;7llc5k18JtRmImQ2NM+p25yoz0WkOdM8Ly7zobHQzDFfqC+sNsqF2vzy4l5ZmpeIZtXfB3DOqLaP&#10;tO3qKdrq3Z7qO+tJu8VlZ4TsFEvdqtETErtMpSdCe1SlJ1R3qUi/mbVXnQ8AAFA19zyVPd6dm+tv&#10;3zt1+v4L9XU3xXgsIiKqabpt16Ds3PEzLvq9KSV+5QwAAGxK2T00oimqZYQ0VaOpoaWLNEWjtNBm&#10;Vl8yjzMuekZEJiz8tGmaaKw2JtdTnliZWR6/QhZneQQQVbtDdedA757BmqaBKGxAQvaY6ICaDITb&#10;kFjsUZEuV6tZRC1UahFaM41ahNRCtZbM+O1CAACAR5BzeVvZKH9oaXr0rgv9LsvmGY+/TDVN9B94&#10;laX01lB5SuJBPQAAsE1lz6VKzIrolIRMesi0mUyp+0wOnY2QGTWfsabOiPjiuuUyl6mZUm7mZlEm&#10;K5vleqNs2FpZW0rNZZkvJ0XKm0TKt0WUVX9/OMdUTUSKO0VqB3ouKiaaE7UebyuaLbVa9qKWamWR&#10;cqpZ4UV2q4VKW7LoTallIML7Q7xfJAbMij6J6I+QAVXptZRaqv7WAAAAtprs7up+QkR/69TZh37t&#10;WEW/mbj5xuMvGe3tHWopur87UrxFLe3lLmQAAIBHlj2XIrKqoisP/6+sRfhqiKxZ6KqErIXJWoSu&#10;qfpaiKxJ6HJSWXGPVRddVvEVD1lN4ssiuuxNWdVUrpbua5pjba25uNpTq63fOj+/8rILfCJi21BN&#10;94q07ZSulmjb0abt0SGltEm9aC9U2pNGW4i0hViHiLWbRKeYdkpIl6q3iVhbeLSJWptqtLpEm4q0&#10;qVpbiLSqSJuHtIp4u5gVSTkRDAAAcKFlz1OS4w+9Uf7h7tnRe6TCAXfTjsciIqpqI137Lm7tqP+R&#10;FenZVfcAAABsJdk9RORL/0RoyJf/5hgqEir6z3/Wh/8/X/rQCBGJHLNmtuIiCxq+5qZLKWQ+xNdV&#10;dMkjlkR0RUWXRXSljLyuZuuSmyuh1vAcCynnUkKXo1l6S71jQURkdnZ8vaenviYi0jM7u7ghru5Q&#10;teMinX09PWru5tbbte7LSUzaNYqktdSl4Skn26HhhUhqN422EGtX0y4VaQ2JdlPt9PB2dW0L1S6J&#10;6BKTblHrUJcdalEPkS+dmlCN+PK/i4aE/vN/Ew0V/dIfVUSUqyEAAAA2vjL7vXm5+fo9CyOf3Qh/&#10;z93U4/FXGt9z6E0m6c2psCurbgEAAMCFF56Xv/LP7tpQe5TrNzwaYfZVv/6n7jUxfYT3NaJFRdPD&#10;X09TmLQwygIAAODJ+NKbKHeWHr8/Nn7yHVVdUfG1bJnxWFRtrG/vJbWi/j0q9h9SYd1VJwEAAAAA&#10;AADAI3HPEynr/17yxT/bPzl5YiOcNv5KW2c8/gpne4eeleotvyMWVyRLRdU9AAAAAAAAACAikiNC&#10;3Rvi+g+rc4tv3r828WDVTY9kS47HIiKzu3Z155au7xezN4TY5cnMqm4CAAAAAAAAsH3lnBumcUtZ&#10;xjt3T5z6M4loVN30aLbseCwiIqo2sWPoIm2zH5Wi9sakD99PBwAAAAAAAAAXUuQ84Tn/l3Kl8f49&#10;i2cmq+55LLb2ePwV5ncffGkj6f+rYldZSrWqewAAAAAAAABsfTmX0yL6gbMLEz/1tKWl8ap7Ho9t&#10;Mx6LiEy39+6L7s7XiqQ3RrJLkiovYwMAAAAAAAA459zzkoh8oFbm3+ueGP77jX5FxdeyrcZjERFR&#10;1bPduw+mtpafT0X9dVXnAAAAAAAAANhacs6nomz+wH2To594UcRa1T1PMn8Y7wAAIABJREFU1PYb&#10;j7/CVN+Bb/F6+kkTucZS0VJ1DwAAAAAAAIDNKUeEht/v2f94ZPzULx+LaFbd9GRt6/FYROSB9t59&#10;O3d0vlpT8WPJ7EDVPQAAAAAAAAA2l8h+xsP/T9lYe8+embNfkAivuulc2Pbj8ZcN686ett09vy0m&#10;rxJLifuQAQAAAAAAADyS7B4iEhbxt43Z2TfvWZ09VXXTucZ4/BXeq1p/4eCBV6rYW1Ts2VZYW9VN&#10;AAAAAAAAADaWKH0tRD6W3X9798TJD8gWHVkZj7+GM117+ov2+qu0SL9glvqq7gEAAAAAAABQvRwR&#10;5n572Sh/bqYxd8sVCwvTVTedT4zHj+JO1Y69ew7/hoh9a0raXXUPAAAAAAAAgAsvey41YtolfvXM&#10;mVO/dlXEctVNFwLj8b/hQ6otzxg8+BIxeaNF+gZNXGUBAAAAAAAAbBfZ/ZRm/5P1lcYf7lsYe6Dq&#10;nguJ8fgxul+1a2ff/pcXRfplK4qhqnsAAAAAAAAAnD+ey/UQ+728Mv0/x+bnR49FNKtuutAYjx+n&#10;L3R19fV29r5V1b7dVQeTmVXdBAAAAAAAAODcyNnnJOIfI6/93MDE6Vuq7qkS4/ET8DbV4i39e681&#10;Lb5PrHitFdZadRMAAAAAAACAJy7n3NTQD4vnd45NnPrIdrnX+NEwHj8ZqmmmZ++1ZVvL76ra5UlV&#10;q04CAAAAAAAA8Phk95PSWH9L/9TYRySirLpno2A8PgdGurt31dt3/WAyfU2IXprMUtVNAAAAAAAA&#10;AB6Z59wUiXvE5d1947O/LTE3V3XTRsN4fA6d6d1zRdHa8j0WxQ9pUq6yAAAAAAAAADag7D4spf+v&#10;lfXVvzo4P35SGEm/Jsbj8+Bk6+Chrl3t7wyR51lKLVX3AAAAAAAAANtddneVWMoef1Rfn/+ZnpmZ&#10;+aqbNjrG4/PkXtXO/sH9r06S3hCqX8eIDAAAAAAAAFSjLPOYary/bJR/sGd69DOcNH5sGI/Psy92&#10;dg507+h9laj9vFnRV3UPAAAAAAAAsF14zg2J+OPV9ZVfvWd24oGXRaxX3bSZMB5fIF/Qrr6ewb5f&#10;NNNXhmhfMtOqmwAAAAAAAICtJruHhMxLxD9ao/lfe6dHPlV102bFeHwhqdbO9h58rhbyhiLZq9VS&#10;Z9VJAAAAAAAAwFYR7ivq8cGml+8anRj56LGIlaqbNjPG4yqo1k/v3P+sWmv6jVQUV1adAwAAAAAA&#10;AGx24eVnvZF/+N6pkU+/KGKt6p6tgPG4Sqrtk4MH3ySaXq8Sl1tKtaqTAAAAAAAAgM0i3Ffc5bMR&#10;+fcGxk/9iUQ0qm7aShiPN4CR7oFLWtrar08p/ZCa7a66BwAAAAAAANjIsnvWiFvC/R2+tPrx3Uvj&#10;41U3bUWMxxvIiHbvatvT+3aJ+NYwq/OoHgAAAAAAAPCwHBESERo+Lbn84b6J0RskIlfdtZUxHm8w&#10;b1Mt3tI/9FJLtTeG6ovFdEdSZUQGAAAAAADAtpXdXSU+LS7vXT07/fv7Y36m6qbtgPF4gzquumPn&#10;4MHnmaa3abJnVt0DAAAAAAAAVCE83y/N8hdXs39saGbstER41U3bBePxJjC159BbRPRHw+xQMktV&#10;9wAAAAAAAADnk+fcUNFpc/m1PH7i7X0Ri1U3bUeMx5vEaP/QkZZ67XUW9jpXOcJ9yAAAAAAAANiK&#10;POfPuccNvrZ6w+Dc2ZNV92xnjMebiaqd7d59oKi3/1DU7T8mVU4hAwAAAAAAYEvIuRwx959dX555&#10;/y1LS7PX8xhe5RiPN6mJgaGrrKi9NcRenJL1VN0DAAAAAAAAPF754espTubw980sLP36FcuTZ6pu&#10;wj9jPN7E7lXt7O8/+Dwr9Ps07OVaWFvVTQAAAAAAAMBjEZ7vd/ffWV8uPzC0MHq86h58NcbjrUA1&#10;nekf+vpaUf99SzZYdQ4AAAAAAADwSHLO0+Lx3/rHT/6mRJRV9+CRMR5vIbeptl0ycPhNluR1bnZN&#10;UrWqmwAAAAAAAADPZUNE7y3d/3ppfuF3LlmdGam6Cf82xuMtRlXt9M7B/bV67ZvU0o9pUVxSdRMA&#10;AAAAAAC2rzKX96r7/85r6x/bMz9+KhgkNw3G4y1sTLW3ZfDwfxWT14doZzLjJDIAAAAAAADOu5xz&#10;00QmPccvzU2c/K0jEetVN+HxYzzeBk73772mXm95g4hdb2a7q+4BAAAAAADA1uTuHuGfFIn3rswv&#10;33BwefJM1U144hiPt4mbVFuf2rnnULS3/oSZvkYLa6u6CQAAAAAAAFtDjgh1v0PL/PPNlfV/2LM8&#10;PhURXnUXnhzG4+1GVc/0Db2gVtR/LlSeJirdyUyrzgIAAAAAAMDmkt3DJJY99JRI+SvDZ4b/9FjE&#10;StVdOHcYj7ep46otO3oPvizV7d+H2auSKvchAwAAAAAA4DHJnkuJ+JBnv6F1XW7snjs1W3UTzj3G&#10;423uJtXWIz17r25prb/dUnF11T0AAAAAAADYuLK7i+Rbdcl/pG9h5B6JWKu6CecP4zFEROQfVXdc&#10;PHjwu1TT60XlqJq1V90EAAAAAACA6mX3UIkpcf9Udnnn6MSpDx6LaFbdhfOP8Rj/wnB73976jo6X&#10;FVr8Ryvsqqp7AAAAAAAAUB33vCAe7y2bzT+dnh771NGIpaqbcOEwHuMRTew59Jak6a2uMpDMuBMZ&#10;AAAAAABgG3B3j4hSVT+wslz+xIG5UyeqbkI1GI/xqM62Dh6yna1vUE2vEounJEtF1U0AAAAAAAA4&#10;PyL7AxHxN81m8117pkY+XXUPqsV4jMfk7M7Bw0Vb27eF2n9JyXZW3QMAAAAAAIBzI0eERAxLmX8l&#10;1vJff2JhdPj6iEbVXage4zEel/tVu3YNHvw5FbteTAe5zgIAAAAAAGDzye6hEY1QPWPuv3v27Mxv&#10;Ho35maq7sLEwHuPxU7Wxvr1XtRT1bxeR7wizw4zIAAAAAAAAm0Muy4ZI3Bwi71ufX3z//pXpsaqb&#10;sDExHuOJU02zPRftK1vKN6umH7GUWqpOAgAAAAAAwCMrS/9UajR/xqL2qZ7ZEwvCOIhHwXiMc2Js&#10;x75LW9rqPykm3xBm+5KZVt0EAAAAAAAAkfCYyOG3Ry5/a/fEyAclIlfdhM2B8Rjnjmrt7O591yQt&#10;vk01fbcl2111EgAAAAAAwHaUI8Kyn4mIG8oy/mp6+tRnjkYsVd2FzYXxGOecqupdHR0De7r7fz7E&#10;Xp/MUtVNAAAAAAAA20XOuSESv356YfKXrlpenuRqCjxRjMc4r870HXhGrZ7eHGovFdX9SZXrLAAA&#10;AAAAAM6xKH1N1O8Ojxub6/O/v2d29lTVTdj8GI9x3n1IteWqvj1Ha6nldZb0jWqpq+omAAAAAACA&#10;rSKXfrN7/s16M93SM3tihJPGOFcYj3FBjbT37mvt2fGLEukVotHNw3oAAAAAAACPT3YPlViJiDut&#10;zD/bOzH84aqbsDUxHuPCU01j/QeeVU/2OlV5WagdZkQGAAAAAAB4dO7uLjJiHh8O8b8cPnvqpmMR&#10;K1V3YetiPEZ1VGtjXXsPt3TUXx+qP5ZSqlWdBAAAAAAAsBFFzhOe5VfX1prvuWdhdORlEetVN2Hr&#10;YzzGhvBAe+++nd073qZm3yAiQ8nMqm4CAAAAAACoSo4IC1/2iFOF27t6xk/8lkTMVd2F7YXxGBuH&#10;anG6b8+V9dT6SrH4ri9dZ8GIDAAAAAAAthXP5bq5fMAj/mJhefVjFy2Nj1fdhO2J8Rgbj6odl87e&#10;nYN9bza1n9JkbVUnAQAAAAAAnG8550aE/GXLav7p7vnhUYloVN2E7Y3xGBvag2379nfvLN4iml4h&#10;IpdxLzIAAAAAANhKsudSRR6IHDfJWuOd/fOn7xAGO2wQjMfY+FRttGvfxfX29A2S7C2FFU+pOgkA&#10;AAAAAODJyDk3VeQ2d/+DZm7esm/q9IMS4VV3AV+J8Ribyu2qtf27D73JTH4y1AaTWaq6CQAAAAAA&#10;4LHI7qERDRW5Oxr5J/umhz/OKWNsZIzH2JROdfTvae3seE1h+sowu9bM2qtuAgAAAAAA+FqyezaR&#10;4+L+sWbE+wbPnvx41U3AY8F4jE3ti52DA50dtedYKn48peI5VfcAAAAAAAD8C57v9zJ+ZWVt+aMH&#10;FiZHeAQPmwnjMbaM8b4Dr7R6+klRfVqy1FV1DwAAAAAA2H5yRIjHvLjfJxG/0T9x6j0SkavuAp4I&#10;xmNsKSd27epua9nxkkLSt4nIy1JhPVU3AQAAAACArc/dPSROScSNEvHB6bOnbr48YrHqLuDJYDzG&#10;lnSbatvhnqGLU4v9tGi6PqVUq7oJAAAAAABsTe5+0pvlL8vy1PsGVlamJaJZdRNwLjAeY8s73b/3&#10;mlq95UdE7PkiMpTMUtVNAAAAAABg88rubiKTEXG/u//B5PipPzsasVR1F3CuMR5je1AtTvftuTIV&#10;Lf8umb7BLB2uOgkAAAAAAGw+2fND4vkGKf1vhqdGP30sYqXqJuB8YTzG9qOapgYP/3Co/HRKqbfq&#10;HAAAAAAAsPG550kp460fnzj5+9dHNKruAS4ExmNsWyPtvfvaduz4zkj2zSZxtVrqqLoJAAAAAABs&#10;HJ7zWJjcmpr+Fw9NnHo/p4yx3TAeY9s72TEw2NbWeq3V05tF7eu5ExkAAAAAgO0te37Iwt+Zy+aN&#10;k5OnH+Q+Y2xXjMfAV5gduPh5uYj/LipXh2hnMrOqmwAAAAAAwPmV3cMklsLjuGb5tZnJk+8+ErFe&#10;dRdQNcZj4F+5XbU2NHDghZbk1Rr2zVYUQ1U3AQAAAACAcy+7Z5V4QNw/6llunJw8dTOnjIF/xngM&#10;PIKbVFsv2zm4u15v/feS7Ac12e6qmwAAAAAAwJOXI0JDPitl81dWF5c+PrE6M3Esoll1F7DRMB4D&#10;j8GJzs7dXd39b5Kw603lsJq1V90EAAAAAAAeu5xzUyTOathdnhu/PjA5+jGJKKvuAjYyxmPgcZhu&#10;790n3R0vDa19u4a8RAtrq7oJAAAAAAA8spzLpqp9UjzeH2X+eP/U8B0S4VV3AZsB4zHwBLxXtX5d&#10;7/4rtVb8Dy3Si6vuAQAAAAAAX83dP9JYLX92eXb4M0dEGsIQBjwujMfAkzQzcPC5XhTfq+EvcLOL&#10;kplV3QQAAAAAwHbknpci9PNFxMeX1xp/OjQ7emfVTcBmxngMnAuq9bM9Q5emWvESSfL9onYFIzIA&#10;AAAAABdGeF6O0BvCyz9fb+Y7h2bGxjhlDDx5jMfAOXa7am3v4KHX1kR/JlQOppTqVTcBAAAAALCV&#10;ZPfQiKZETIjG742fOfU/j0YsVd0FbDWMx8B5MqXalQcOvkKTvcpEXxAmu5OaVt0FAAAAAMBmlt1P&#10;Sfg/ePa/mVuZ+dvLFhenqm4CtirGY+A8u1O1o69v76X1ouU1ZvJmtdRVdRMAAAAAAJtJdndxuTck&#10;v0PL8qPDU2NjxyJWqu4CtjrGY+ACOqm6c8eewz8aot8hKkNq1l51EwAAAAAAG5F7LjV0MjQ+Fzm/&#10;o398+G8loll1F7CdMB4DFRht7x0qOru+PiV9pYp9kxXWWnUTAAAAAAAbQXi55K63uPhHchkf3zs1&#10;fJdElFV3AdsR4zFQodtV2w907R2yrpafEdFv4yQyAAAAAGC7ytnnRfxdeW31t6Znx0/yAB5QPcZj&#10;YIM4u2vwaGpp/QFRu05DL+E0MgAAAABgK8vubiHjIfGAerxvfmnyPRctLY1X3QXgnzEeAxvM8M6D&#10;F7XX5bli6TWi+mJGZAAAAADAVpI9lyp2p+byfdnj7ycnh+/klDGwMTEeAxvYeM/uK62145fE9OtF&#10;REVVkqpW3QUAAAAAwOOR3UNEQtw/IWvr/0//3JmbhVEK2PAYj4FNYLJ/39VSq3+nqVznIU9NqahX&#10;3QQAAAAAwKPJESEesxJyl4jflNfL9w3OjNxTdReAx47xGNgsVNOZnYND9Vr9GdmKNxU1e2nVSQAA&#10;AAAAfC05lyMa8q5G9g/qauOBPYtnJqtuAvD4MR4Dm9TEwKGnW2FvDY0XiFhPMktVNwEAAAAAtp8c&#10;HupRhuiiiN+fm/lXB6dG/lwiyqrbADw5jMfAJvY21eKNfQeurJm9XAr9Jg15pqXElRYAAAAAgAsi&#10;Z58zjdtyzp9YL/3v9k+P3i4RXnUXgHOD8RjYClR1rKtrV9HWc7Wm9KMq8tKUUq3qLAAAAADA1pSz&#10;z4T4O9bXyhs6pT7cM3tigQfwgK2H8RjYalT1TO/gsVq95Qc10nNDY7+l1FJ1FgAAAABg88o5N0T1&#10;jEXcV2Z/1+6JU+/hWgpg62M8Brawsb59l7XU214o7t8iqtdZYW1VNwEAAAAANg/3vBwRfxcRf9Ms&#10;m7fdOnX63usjGlV3AbgwGI+BbeB21drhnv2Xlq321iLVvqPqHgAAAADAxuaeFzzHr6+NL/7mAZme&#10;4JQxsD0xHgPbzGh//5HWWsd3q+hLRPWpaqmr6iYAAAAAQLXCfcVDvqgSn83Z37974tSHJGKt6i4A&#10;1WI8BrYjVR3u7d3Tap1XmqbrtYjvUEsdVWcBAAAAAC6sXPpMiP95NOWvtZnvGVkYGT4W0ay6C8DG&#10;wHgMQE6q7uwcPPQTIvrdotIfZrWkqlV3AQAAAADOnRweEuImsebhJyXbr8xNPPTHRyLWq24DsDEx&#10;HgP4JxMdA4Pa1fnyVKRvcvfnW7LBqpsAAAAAAE9eLn1GzW/3iFulbH54YPL0P0pErroLwMbGeAzg&#10;q9yr2tnTu2eoXrR8S5j+gJgd4iQyAAAAAGw+OZcjEvJOKRsfmFpfHH7K4uJsRHjVXQA2B8ZjAI/q&#10;TtWOPf0HXp2S/kCYXRqivcnMqu4CAAAAAPxL2T1MYsVFp0T8c9Jo/k7/5OiNVXcB2LwYjwE8JsdV&#10;W3b27b82kr0kmb48Qq6yoqhX3QUAAAAA2112zyZy3MNv8uw361p8cmB++ItVdwHY/BiPATw+qjbb&#10;09PV0M5ri3rxU57sOq60AAAAAIALL+fcFIm/iTV5+/rszKf3y8KiRDSr7gKwdTAeA3hSJnqGrpLW&#10;+htM4wWicnGIdSUzxmQAAAAAOMc852aojlnoF13Kv7a58s96V0ZHq+4CsHUxHgM4J0bbe4da2zuu&#10;icJersm+1SwNVN0EAAAAAFuBZ581kb/LXn5IcvnZ/qnTn5eItaq7AGx9jMcAzrkR1bbW3Qe+36z4&#10;aVfpFxHjNDIAAAAAPDbZPVQiq8cp9/wb9fWFP+yem5utugvA9sN4DOC8+ZBqyzN7D32j1vQVrvEc&#10;Eb00pVSrugsAAAAANqLIfjZU7hb3T0eZ/2Z4auSTx7jDGECFGI8BnH+q9fnuA0ONVnuGmb3BTb+R&#10;R/YAAAAAQMRzuS6in8zh727m8rbFyYXRK2JhuuouABBhPAZQgYnu/ZdoW/1HJcnLTaLPRdu51gIA&#10;AADAdpDds4QsiPhpdX2fry790cD8xBer7gKAr4XxGEBlhtv79rbt6HyBmVwnateppSNVNwEAAADA&#10;+ZAjT6vrbS75Vm3mW6anRj93ecRi1V0A8GgYjwFU7rhqS3d7f0/a0fY8t/TDIvocTiIDAAAA2Apy&#10;zp/xHO8sm40bF2dPz10usiSMMQA2CcZjABvO2M59T29pq32vSHqhmB8KTV3ckQwAAABgo8ueSwud&#10;zBGnLOSjZaN89+DM8L1VdwHAE8V4DGBjUtXRXbv21YqOY2rFi9X0lcnsUNVZAAAAAPCvZS+nNPzv&#10;3eUmacjtA7J4r8zMzFfdBQBPFuMxgI1P1d4rUry4/+Arcko/qSbPSGZWdRYAAACA7S1HeZs3/e1p&#10;Yviv+kRWJCJX3QQA5xLjMYDNRVXH+vY+vSXVXhWqzzfTo2ppoOosAAAAAFtblL7q6idc/AuFp48v&#10;r+UbD8ydOlF1FwCcT4zHADYnVT3d2dmb6t2XpJbaC8X0Nabp6VVnAQAAANg63D2rx4mQ+GBIfKRR&#10;Nh+8der0yesjGlW3AcCFwHgMYMsY6dv/zLZU+1Ep4iUSuiNU68mMh/YAAAAAPCbZ3dVlXVTmROLD&#10;Xubf+cTk8Cev5zoKANsU4zGALedMz56D2lJ/aSH6AlX7Ok92SVJlRAYAAADwNeXSZ0XicybymYjy&#10;5tnl2U8eWVycrLoLAKrGeAxgyxpRbSt2Dg5YveUaS/oGUft3PLQHAAAA4Ms85094lDeUzfLj0Via&#10;3Le4OCsRXnUXAGwUjMcAto2z2jlQ7Ol/vYS+WkwPRcSulFKt6i4AAAAA51d2DxNZ9fBpDTsZkv9i&#10;en7phstXpk5X3QYAGxnjMYDtR7V9ov/A0zXps0ztRRH6fCusp+osAAAAAOeWl+W6Wronu98Snj8V&#10;zfU7BmfHvyARZdVtALAZMB4D2L5U9TaR1r3tfTvbOzu+Q5P9J0vpcNVZAAAAAJ64HBHm+YvZ493e&#10;WLthenb85FGRNQZjAHj8GI8B4CucHrj4eUXK325izxaTi0K0l3uSAQAAgI3Ls69J+KiYngiPW8tm&#10;eePp6dE7jkU0q24DgM2O8RgA/jVVHe8YGLC2+uWaimeL6cs19FotrLXqNAAAAAAPny7W8Pvd5SOS&#10;899H6Q/E7OiJwYjlqtsAYCthPAaAx+DErl0HOlt3fH+S9H+7Rr+IpmSmVXcBAAAA20F2d4nIqjEX&#10;oX+43Fj43UNTU/dX3QUAWx3jMQA8DsdVW7p2H3iuJv0GC3uGqj41RAYYkgEAAIBzy0tfC5HjofF5&#10;8/hMKc2/Hxwf+7REeNVtALBdMB4DwBP0ha6uvo6ie19rvfg6SfZakXiWpaKl6i4AAABgs8ruWV3u&#10;cc1/lVfzRzWaIw/Nj5/9uojVqtsAYDtiPAaAc2R0x9CR1vbiO0XtVWKyT0J2WEr1qrsAAACAjcjd&#10;XUTWNGQ+Ik5JxF+urTT/fGhh9HjVbQCAhzEeA8A5drtq+9CufVcWtXRtaHp2qDxbzA4lVa62AAAA&#10;wLaWI0I8z1jonRL+2Qj5nKw0Ptu3dOZBiSir7gMA/EuMxwBwHo2ottU7BnZoe/3plux7Qu3bUio4&#10;jQwAAIBtJTwvR8THvZT3rDZmb95hvTM9syeWGYwBYGNjPAaAC+hO1Y59Awe/xWr2Ko84GmF7RaWb&#10;B/cAAACwVXjO6xIyFSpnIuKO0PLGqTMLnzga8zNVtwEAHh/GYwCogKrame7dB6S15Wgh+kxJ+mIR&#10;O2Zm7VW3AQAAAI9XzmVTwj4v6jdH5E95w++fnVl48IpYmK66DQDwxDEeA0DFVFXfI2JPa+vd3dvd&#10;+RpRe4OYHeWOZAAAAGxkD99fLPcWEn+ysLJ8w8H58WERcWFoAIAtg/EYADaY96qm5/fsvrxWa3up&#10;1vS5OevlZnKxcioZAAAAFXHPZUScUdGH1OXzWcvb1lb1Hw7MDz/EWAwAWxfjMQBsYDeptl60o39f&#10;S2vboaTphWLxCkvF1VV3AQAAYOvLEW4ex939Y6nQm1bX1x9cW81jFy+PT0mEV90HADj/GI8BYJMZ&#10;3nnwovbW9HrReK2YDkhIa6jWeHQPAAAAT1R2dw1ZD5G1CD8uEX/ZzMvv2zc5+UDVbQCA6jAeA8Am&#10;9TbV4j90H7gy2vRZInqNqV0pGkfNUkfVbQAAANj4POeGip708Ps04h7XuMNX12/fMz8+HJwsBgAI&#10;4zEAbA2q9ZPt/btqtdpg0VZ7sal+m4g+M6VUqzoNAAAAG0fOuWmid4TnGxve+Ehb2TYyNXti7ojI&#10;IncXAwD+NcZjANiiRtt7h1q7u17hYd9sFpeGWJ+o7EhmVnUbAAAAzq8cEeaxFiJzETIlIneplx/y&#10;pdWPDSxPnK26DwCwOTAeA8BWp5rOdu/eL631pyVNV6nKsyTsWJjsZkgGAADYOnJESI5Zk7hDVD6b&#10;o7y74f5A13r6Qvfcqdmq+wAAmw/jMQBsJ6p6XKReE2lr799/bZHS/+WmrzRL/VWnAQAA4PHLEaGe&#10;T0vojc2y8Rc+tfCpYVlc+TqRhkTkqvsAAJsb4zEAbHO3qbZd3n/RsTLJSyzi2khxSESGQlNXUtWq&#10;+wAAAPDlkdgboToeHqdV4osqcevaWnnz0NzYfRJRVt0IANh6GI8BAP9kRLWttWvvfmtNh6yoXdOI&#10;uM5En5UK6666DQAAYDsKLxfd5XYNucU9PmtFcWphYXH0ouWJSYnwqvsAAFsb4zEA4FHdqdox0L/v&#10;GwurvTZMrlPRLlFNImLJjJPJAAAA50B2D5HIFlrm8CkN+0B44/23T47e9LKI9ar7AADbE+MxAOAx&#10;u1+1a0ff/qenwq5NIVeK2mWhcomY7eKKCwAAgMfH3Vci4oSInBDxB1zkc7nR+Owt02eOX899xQCA&#10;DYDxGADwhBxXbWlt29Vnna39tVS/SsW/QaW4zgrbU3UbAADAhlXmUXe5WSRukpQ+s7yyNNOYb04f&#10;iemFqtMAAPjXGI8BAOeOam10175jtXrtlUnsJaExZCpdLtqezFLVeQAAABdCdg91WROLJQlZjBz3&#10;mspH1sv1j+ydOn1/1X0AADxWjMcAgPPivar15/TuPdyaak9x06Nm+hQPeZqGXmKFtVbdBwAAcC7l&#10;smyY2kmXuF9C7wvx+8ObX5iaWHzgaMzPVN0HAMATwXgMADj/VHVEpNW6utotOnbXO+ovLlP65kLk&#10;uWqpo+o8AACAJyKXPqvqf5cjPrq+vvYP683licbS0upRkVXhzmIAwBbAeAwAqMwtql2XDOy9NqXi&#10;uhB9tqrtjZABUe1JZlZ1HwAAQHZ3CVlUiWkPnVLx4ypxi6+Vtw7Mjd0tEV51IwAA5wvjMQBgY1Ct&#10;j+zoP7Cjte1QU+ziUL3aTI55xJWpKOpV5wEAgO3DPS9F6Ocj/M4Ueqfn/NB6mUfKubHhQxFzVfcB&#10;AHChMB4DADYuVb1JpOWpAwe/KVJ6tYi+MiXtrjoLAABsLdndTeSBHHKje/nBsfHhTx57+OoJfmAG&#10;AGxrjMcAgM1DVc/27D5q9dZnWtJrwvVImBxIIkOu1plUtepEAADLNSIdAAAKoUlEQVSwcYXnJQk9&#10;7SGnRX1UXe5xL+9YWV6/89DyxNmq+wAA2GgYjwEAm9bsrou7V9La7rqk3V6kpyTVZ2vos93ikmSp&#10;qLoPAABUy0tfFfPPR+inxP3TTU8PiK9OLa8vTh9ZWprmvmIAAB4d4zEAYMs51dG/p7Wz/cUppa8P&#10;ieeL2E5VaQ2RlmSWqu4DAADnTnZ3DWmEyLqJrEXEQyLxd9nzTVMTI7cdjViquhEAgM2K8RgAsKXd&#10;rlrb07vn4pTqV1iyK1zkUlO5xEQvcdUBrroAAGBzcc9luEyIyUMS8ZCKPuRRPhgNf2BuZv7By2Jx&#10;qupGAAC2CsZjAMD2otp6vLOzqyXt6qq3yqGk9nw1eW6EXZuS8RgfAAAbTHYPdR9z1VuTxK3lWuNT&#10;4fnMYl5ebl1aWtofsVp1IwAAWxXjMQAAIvIh1ZZndB84aq3pOaH5OaJ2uajujNCdorKD6y4AADh/&#10;sudSQpdEZUEiFkL1jLh/Ojw+3Vhc/PT+lemxqhsBANiOGI8BAPga7lXt3LVr8EBRbzmoIgdF7HIx&#10;fYqIXxFqe5OaVd0IAMBmlT2X6nFSQh8QiS+IxoNl+Ih5HmlOLo7si4XpqhsBAADjMQAAj41q+pBI&#10;sVek6O3q29vW3vWCpsZ1SeUFojaUzLg7GQCARxDuKx5+h4T/fQ65ZX58+JNLIivHREoRyRKRq24E&#10;AABfjfEYAIAnQ1VH2/btS93FlYXa0zXL0yTJ3lAdkIh+Ud3JlRcAgK0uey5FZM5Ep1xiWkPGc8QX&#10;zOPu9UZ574NzYw+8KGKt6k4AAPD4MB4DAHCOjWj3rtTbMaCaBgpL+zTp0RC5UkSfKqoHGJMBAJud&#10;e17WsPtd8udN4r5cxnGNGC+9OSWNpambl5Zmruc0MQAAmx7jMQAAF9C9qrsGBg8+WySeb5Ken1Wf&#10;aiH10EiimkTEuAIDAFC17J41IqtoFo0sWU+Xkj+ZVG9dXV+5df/sxL0S4VV3AgCA84vxGACACt2u&#10;2j60c98l2pqOSOilonZYVIYsdK9Y7A213qTK43wAgPPGc7muIhMuOi4SZ1T1rIaf9CwP5bI8sTgz&#10;f+KILE0JPzwCALDtMB4DALCRqBbD3Qe6uqzoWpdml5j11wp9mqpcFapXiepT1Ky96kwAwOblZR5T&#10;jbtF9a6ylLujXDmeNc35ytpSZ+vOpZ7ZE4ucKgYAACKMxwAAbC6qtbO7d19m0voMU7kmLF2tEXtV&#10;tM1F2lSiLVTrXH0BANtPdncLabjImomshsSqSkxHlrtV5Y5m2bx7enrxrqMxP1N1KwAA2BwYjwEA&#10;2OTmdx7s8RYfWvO0v1YrhsTLfWF2QMT3q6T9orHPLHVU3QkAOHdyuGvEtISMSfhYhI2KxqhFjGWV&#10;M7Gex2Zm509fEQvTVbcCAIDNi/EYAICtRlWPi9SzSD26uuqdZa21s3Xn4bLmx1zjGlO5WtQuTynV&#10;qk4FADw27j4c4XeGyF0toXc2l9buLsNn2oqW5ur8cOMfRJrXizS5lxgAAJxLjMcAAGxDx1Vbunp2&#10;H6m3tF+RJS4XkctUdUgkdmhIl5juENcuN2nlCgwAOD+yu5vEioQuhsiiqC6G5EUJHbGI46X7Cc/x&#10;haXpkQeORCxU3QsAALYfxmMAAPAw1fpwW29fvbXYlVKtNzT1SpJBFTmkoYfV9FBoHAqxXcnMqs4F&#10;gM0kSl8V9TEPGVHVkxFxKnIMm9mUe57JuTGzur44c9Hy8oxENKvuBQAAEGE8BgAAj9MZ7epP/Tuv&#10;EdOrLdJVkvQqibg4zL7qGgxOLQPYyrL7V/8wFZ4t5GSo3xVZ7nLxO9fX1u8+sDD5kER4BZkAAABP&#10;GOMxAAB48lTrc90H9jVrfiAKO6Cq+0V0v4r1R/guVe0J1V0m0eOiHZxcBrCZ5JwbqjInoXMiMica&#10;cx4ypxGTonE6Ika8mUcazcbIiYXJsRdFrFXdDAAAcC4wHgMAgPNHtfV0Z2enpY5OtVqX1KKjFrrT&#10;i5YDEvmQqB72kMNJ9YCrDCSzVHUygO0rZ58XiRENPRXqpzT8Ic9yUiPGm1IuR+hyxNpyV+5c/vD8&#10;8PL1EY2qmwEAAM4nxmMAALAh3KTaeaT/4CVtyY5k8UtF7TINuTRM95hIS0QUolFTscIjClEtOMEM&#10;4JFk96wRpaqUHlqKRGmizdBYDfExcXtQxB/MIV+MMn9xz/TocYmYq7obAABgI2E8BgAAG9uXHvJr&#10;aWntkxT9taLeW4r3q1qfSvSGpF5T3yVivSGxK0R7RWUHwzKwteXw0IgV8ZgVsRnRmJWQGVGdDYkZ&#10;E58JKaY9fFrL5pS5Tc6tT09d/PCDdGXV/QAAAJsB4zEAANi03qZafLNIvVe667mjtb6zpVlr5lpd&#10;rdaZC9mbkh7SSPtNYr8m3e8hB0V0KKVUr7odwL8t59xQkTHRGBXX0VAZDc8j2fNYrUinVpZX58rU&#10;1bT1xUZaWW8sy0IziTSOiDSEH3QAAACeNMZjAACw7Zzp2tNftNb3i8jeUN0vhe01yftU0mCE7BLR&#10;1jBpEYkWdamHSYuK1CWiJdTqyUyr/h6AzcA9lyLaiJB1U2m4yLqFN1xkXUUbIbpmIRMecVY0zrj7&#10;aXMdazSbpy3//+3dvY4cRRQF4HNu9XTPjGd3ZhewtQ7IiHgKQh6A9/GjkTklIiMDsbINu7MzPd7+&#10;qXscGIwTJCMHi63zZVUqlXQrq6Orqvzt6nj9yiGwmZmZ2cNxeGxmZmb2PjJ+wvb8y9VmU1b1nGg2&#10;bOKsIDapPI/CMyEugrpUzQs2cZGJHYktwJ3EHQLn/vzPPmeZWYHshbhF4pbAXsxbgLdJ7Yt4W4Wb&#10;UN0DcUDVcUY9JspB6I/ziYf+9PL4rXR86FrMzMzM7N85PDYzMzP7r0gC4DMgngEEwB+B6AC2AB8B&#10;5fL8q8dsl08BXEXEUwSeJnkV4FWCj0k9EfiFQ2b7P6m1jiG8QvA6lS+YekHiWsCLmnEt1t/r6fRr&#10;jenl1/v98BzQAOg1oO+BBCAAIiBJ+dD1mJmZmdnHcXhsZmZm9lBI/oHLs7jY7UYNu2i4Y+E2kzsE&#10;tmTsQG4pbJN5TmIpRUugJdlmoguqBdVSaJPREugktKRaCI1IP7PxGaiZojSRmFIcSU1ITCAGglNC&#10;E6lRwgBhYHCUNDAxIHiEcJfUIRJ3kO4A3InaT9nsl/N009/3t7+8/nP/HdDLFwQzMzMz+4vDYzMz&#10;M7NPBVmeA+2Ti4t2OU2LWtsu20XbNKXNjHZZYjHG3LUZi4xoKTZitkEsA7Gu0BkQKwQ3BNfAvAbK&#10;huRaykcQOoJrEB2ITuAqhGVlriPRqZS2vO26tg+UtY6ExgQHkH2kBhE9hIHEUcp7MvoEhgB6CfcV&#10;eg3gFNSR0EngIWv2ETFlaorMUYy5Zk4lNNZapxplKnMdh7EO/WkYgbvxZ2D8QRof+gzMzMzM7NPl&#10;8NjMzMzMPtjN5eX2Zlws1w1XjMVZBjsFu8zaNU1ZMdgCZaWsy2DpCmtXUZaF2SZyBQBQs/17v1Au&#10;ErH+Z6xNJd895cHAFh+BCQk4CZjfny+oc6L079apzoq346AOiZoSJ6CcAACZPRgzUxMLT3PWBHQA&#10;eKrjNCzEfi45qL/v8/6mvwfmb952+JqZmZmZfbLeADhoU05faxr8AAAAAElFTkSuQmCCUEsDBBQA&#10;BgAIAAAAIQC1Dv3H3QAAAAcBAAAPAAAAZHJzL2Rvd25yZXYueG1sTI9Ba8JAEIXvQv/DMoXedBNF&#10;sWk2IqI9SaFaKL2N2TEJZmdDdk3iv+/ai70Mb3jDe9+kq8HUoqPWVZYVxJMIBHFudcWFgq/jbrwE&#10;4TyyxtoyKbiRg1X2NEox0bbnT+oOvhAhhF2CCkrvm0RKl5dk0E1sQxy8s20N+rC2hdQt9iHc1HIa&#10;RQtpsOLQUGJDm5Lyy+FqFLz32K9n8bbbX86b289x/vG9j0mpl+dh/QbC0+Afx3DHD+iQBaaTvbJ2&#10;olYQHvF/8+7Fr9EcxCmo6WyxBJml8j9/9gsAAP//AwBQSwMEFAAGAAgAAAAhAC5s8ADFAAAApQEA&#10;ABkAAABkcnMvX3JlbHMvZTJvRG9jLnhtbC5yZWxzvJDBisIwEIbvC/sOYe7btD0sspj2IoJXcR9g&#10;SKZpsJmEJIq+vYFlQUHw5nFm+L//Y9bjxS/iTCm7wAq6pgVBrINxbBX8HrZfKxC5IBtcApOCK2UY&#10;h8+P9Z4WLDWUZxezqBTOCuZS4o+UWc/kMTchEtfLFJLHUsdkZUR9REuyb9tvme4ZMDwwxc4oSDvT&#10;gzhcY21+zQ7T5DRtgj554vKkQjpfuysQk6WiwJNx+Lfsm8gW5HOH7j0O3b+DfHjucAMAAP//AwBQ&#10;SwECLQAUAAYACAAAACEAsYJntgoBAAATAgAAEwAAAAAAAAAAAAAAAAAAAAAAW0NvbnRlbnRfVHlw&#10;ZXNdLnhtbFBLAQItABQABgAIAAAAIQA4/SH/1gAAAJQBAAALAAAAAAAAAAAAAAAAADsBAABfcmVs&#10;cy8ucmVsc1BLAQItABQABgAIAAAAIQCGmhlduwIAAN4HAAAOAAAAAAAAAAAAAAAAADoCAABkcnMv&#10;ZTJvRG9jLnhtbFBLAQItAAoAAAAAAAAAIQBwFDV7SZ4AAEmeAAAUAAAAAAAAAAAAAAAAACEFAABk&#10;cnMvbWVkaWEvaW1hZ2UxLnBuZ1BLAQItAAoAAAAAAAAAIQB1uOCTJWsAACVrAAAUAAAAAAAAAAAA&#10;AAAAAJyjAABkcnMvbWVkaWEvaW1hZ2UyLnBuZ1BLAQItABQABgAIAAAAIQC1Dv3H3QAAAAcBAAAP&#10;AAAAAAAAAAAAAAAAAPMOAQBkcnMvZG93bnJldi54bWxQSwECLQAUAAYACAAAACEALmzwAMUAAACl&#10;AQAAGQAAAAAAAAAAAAAAAAD9DwEAZHJzL19yZWxzL2Uyb0RvYy54bWwucmVsc1BLBQYAAAAABwAH&#10;AL4BAAD5EAEAAAA=&#10;">
                <v:shape id="Image 3" o:spid="_x0000_s1027" type="#_x0000_t75" style="position:absolute;left:54292;width:21304;height:6160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f2JBzAAAAOMAAAAPAAAAZHJzL2Rvd25yZXYueG1sRI/NS8Qw&#10;EMXvgv9DGMGLuInftW528YOFPYhglYq3oRmbYjMpTdxt/3vnIHicmTfvvd9yPYVe7WhMXWQLZwsD&#10;iriJruPWwvvb5rQAlTKywz4yWZgpwXp1eLDE0sU9v9Kuyq0SE04lWvA5D6XWqfEUMC3iQCy3rzgG&#10;zDKOrXYj7sU89PrcmGsdsGNJ8DjQo6fmu/oJFp6fblp3UtWh/3jZfNa1nyk+zNYeH033d6AyTflf&#10;/Pe9dVL/6tKY4qK4FQphkgXo1S8AAAD//wMAUEsBAi0AFAAGAAgAAAAhANvh9svuAAAAhQEAABMA&#10;AAAAAAAAAAAAAAAAAAAAAFtDb250ZW50X1R5cGVzXS54bWxQSwECLQAUAAYACAAAACEAWvQsW78A&#10;AAAVAQAACwAAAAAAAAAAAAAAAAAfAQAAX3JlbHMvLnJlbHNQSwECLQAUAAYACAAAACEAOX9iQcwA&#10;AADjAAAADwAAAAAAAAAAAAAAAAAHAgAAZHJzL2Rvd25yZXYueG1sUEsFBgAAAAADAAMAtwAAAAAD&#10;AAAAAA==&#10;">
                  <v:imagedata r:id="rId10" o:title="red circle top"/>
                </v:shape>
                <v:shape id="Image 2" o:spid="_x0000_s1028" type="#_x0000_t75" style="position:absolute;top:60335;width:59141;height:182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6Hf5ygAAAOMAAAAPAAAAZHJzL2Rvd25yZXYueG1sRI9BT8Mw&#10;DIXvSPyHyEjcWEpWBivLJgYaGtwYSFytxrQdjVMl2Vb+PT4gcbT9/N77FqvR9+pIMXWBLVxPClDE&#10;dXAdNxY+3jdXd6BSRnbYByYLP5RgtTw/W2Dlwonf6LjLjRITThVaaHMeKq1T3ZLHNAkDsdy+QvSY&#10;ZYyNdhFPYu57bYpipj12LAktDvTYUv29O3gLr4fN54tZd2lt9PN8drN/uo1hb+3lxfhwDyrTmP/F&#10;f99bJ/Xn02lZmtIIhTDJAvTyFwAA//8DAFBLAQItABQABgAIAAAAIQDb4fbL7gAAAIUBAAATAAAA&#10;AAAAAAAAAAAAAAAAAABbQ29udGVudF9UeXBlc10ueG1sUEsBAi0AFAAGAAgAAAAhAFr0LFu/AAAA&#10;FQEAAAsAAAAAAAAAAAAAAAAAHwEAAF9yZWxzLy5yZWxzUEsBAi0AFAAGAAgAAAAhAJnod/nKAAAA&#10;4wAAAA8AAAAAAAAAAAAAAAAABwIAAGRycy9kb3ducmV2LnhtbFBLBQYAAAAAAwADALcAAAD+AgAA&#10;AAA=&#10;">
                  <v:imagedata r:id="rId11" o:title="red circle bottom"/>
                </v:shape>
                <w10:wrap anchorx="page" anchory="page"/>
              </v:group>
            </w:pict>
          </mc:Fallback>
        </mc:AlternateContent>
      </w:r>
      <w:r w:rsidRPr="00354B1A">
        <w:rPr>
          <w:rFonts w:ascii="Lato" w:hAnsi="Lato"/>
          <w:sz w:val="32"/>
          <w:szCs w:val="32"/>
        </w:rPr>
        <w:t>POLICY/RETNINGSLINJE</w:t>
      </w:r>
    </w:p>
    <w:p w14:paraId="49F3BE07" w14:textId="77777777" w:rsidR="00E26BFE" w:rsidRPr="00354B1A" w:rsidRDefault="00E26BFE" w:rsidP="00E26BFE">
      <w:pPr>
        <w:pStyle w:val="Tittel"/>
        <w:ind w:left="0"/>
        <w:rPr>
          <w:rFonts w:ascii="Lato" w:hAnsi="Lato"/>
          <w:color w:val="FF0000"/>
          <w:spacing w:val="-4"/>
          <w:sz w:val="32"/>
          <w:szCs w:val="32"/>
        </w:rPr>
      </w:pPr>
      <w:r w:rsidRPr="00354B1A">
        <w:rPr>
          <w:rFonts w:ascii="Lato" w:hAnsi="Lato"/>
          <w:color w:val="FF0000"/>
          <w:spacing w:val="-4"/>
          <w:sz w:val="32"/>
          <w:szCs w:val="32"/>
        </w:rPr>
        <w:t>PROSEDYRE</w:t>
      </w:r>
    </w:p>
    <w:p w14:paraId="26CDEB2F" w14:textId="77777777" w:rsidR="00E26BFE" w:rsidRPr="009D3635" w:rsidRDefault="00E26BFE" w:rsidP="00E26BFE">
      <w:pPr>
        <w:pStyle w:val="Tittel"/>
        <w:ind w:left="0"/>
        <w:rPr>
          <w:rFonts w:ascii="Lato" w:hAnsi="Lato"/>
          <w:b w:val="0"/>
          <w:bCs w:val="0"/>
          <w:sz w:val="32"/>
          <w:szCs w:val="32"/>
        </w:rPr>
      </w:pPr>
      <w:r w:rsidRPr="009D3635">
        <w:rPr>
          <w:rFonts w:ascii="Lato" w:hAnsi="Lato"/>
          <w:spacing w:val="-4"/>
          <w:sz w:val="32"/>
          <w:szCs w:val="32"/>
        </w:rPr>
        <w:t>STØTTENDE DOKUMENT</w:t>
      </w:r>
    </w:p>
    <w:p w14:paraId="44C43F58" w14:textId="77777777" w:rsidR="00BD382C" w:rsidRDefault="00BD382C" w:rsidP="00BD382C">
      <w:pPr>
        <w:pStyle w:val="Tittel"/>
        <w:ind w:left="0"/>
        <w:rPr>
          <w:rFonts w:ascii="Lato" w:hAnsi="Lato"/>
          <w:color w:val="808080" w:themeColor="background1" w:themeShade="80"/>
          <w:spacing w:val="-2"/>
          <w:sz w:val="56"/>
          <w:szCs w:val="56"/>
        </w:rPr>
      </w:pPr>
    </w:p>
    <w:p w14:paraId="37BEE192" w14:textId="77777777" w:rsidR="009D3635" w:rsidRDefault="009D3635" w:rsidP="00BD382C">
      <w:pPr>
        <w:pStyle w:val="Tittel"/>
        <w:ind w:left="0"/>
        <w:rPr>
          <w:rFonts w:ascii="Lato" w:hAnsi="Lato"/>
          <w:color w:val="808080" w:themeColor="background1" w:themeShade="80"/>
          <w:spacing w:val="-2"/>
          <w:sz w:val="56"/>
          <w:szCs w:val="56"/>
        </w:rPr>
      </w:pPr>
    </w:p>
    <w:p w14:paraId="30E06645" w14:textId="77777777" w:rsidR="009D3635" w:rsidRDefault="009D3635" w:rsidP="00BD382C">
      <w:pPr>
        <w:pStyle w:val="Tittel"/>
        <w:ind w:left="0"/>
        <w:rPr>
          <w:rFonts w:ascii="Lato" w:hAnsi="Lato"/>
          <w:color w:val="808080" w:themeColor="background1" w:themeShade="80"/>
          <w:spacing w:val="-2"/>
          <w:sz w:val="56"/>
          <w:szCs w:val="56"/>
        </w:rPr>
      </w:pPr>
    </w:p>
    <w:p w14:paraId="7A1003CA" w14:textId="21191C87" w:rsidR="00706ABE" w:rsidRPr="002D77BC" w:rsidRDefault="002D77BC" w:rsidP="002D77BC">
      <w:pPr>
        <w:pStyle w:val="Tittel"/>
        <w:ind w:left="0"/>
        <w:rPr>
          <w:rFonts w:ascii="Oswald Medium" w:hAnsi="Oswald Medium"/>
          <w:color w:val="808080" w:themeColor="background1" w:themeShade="80"/>
          <w:spacing w:val="-2"/>
          <w:sz w:val="56"/>
          <w:szCs w:val="56"/>
        </w:rPr>
      </w:pPr>
      <w:r>
        <w:rPr>
          <w:rFonts w:ascii="Oswald Medium" w:hAnsi="Oswald Medium"/>
          <w:color w:val="808080" w:themeColor="background1" w:themeShade="80"/>
          <w:spacing w:val="-2"/>
          <w:sz w:val="56"/>
          <w:szCs w:val="56"/>
        </w:rPr>
        <w:t>PROSEDYRE</w:t>
      </w:r>
      <w:r w:rsidR="002B7452">
        <w:rPr>
          <w:rFonts w:ascii="Oswald Medium" w:hAnsi="Oswald Medium"/>
          <w:color w:val="808080" w:themeColor="background1" w:themeShade="80"/>
          <w:spacing w:val="-2"/>
          <w:sz w:val="56"/>
          <w:szCs w:val="56"/>
        </w:rPr>
        <w:t xml:space="preserve"> FOR HÅNDTERING AV </w:t>
      </w:r>
      <w:r w:rsidR="00706ABE">
        <w:rPr>
          <w:rFonts w:ascii="Oswald Medium" w:hAnsi="Oswald Medium"/>
          <w:color w:val="808080" w:themeColor="background1" w:themeShade="80"/>
          <w:spacing w:val="-2"/>
          <w:sz w:val="56"/>
          <w:szCs w:val="56"/>
        </w:rPr>
        <w:t>KRITIKKVERDIGE</w:t>
      </w:r>
      <w:r>
        <w:rPr>
          <w:rFonts w:ascii="Oswald Medium" w:hAnsi="Oswald Medium"/>
          <w:color w:val="808080" w:themeColor="background1" w:themeShade="80"/>
          <w:spacing w:val="-2"/>
          <w:sz w:val="56"/>
          <w:szCs w:val="56"/>
        </w:rPr>
        <w:t xml:space="preserve"> </w:t>
      </w:r>
      <w:r w:rsidR="00706ABE">
        <w:rPr>
          <w:rFonts w:ascii="Oswald Medium" w:hAnsi="Oswald Medium"/>
          <w:color w:val="808080" w:themeColor="background1" w:themeShade="80"/>
          <w:spacing w:val="-2"/>
          <w:sz w:val="56"/>
          <w:szCs w:val="56"/>
        </w:rPr>
        <w:t>FORHOLD I REDD BARNA</w:t>
      </w:r>
    </w:p>
    <w:p w14:paraId="09CF953B" w14:textId="77777777" w:rsidR="009D4EBF" w:rsidRDefault="009D4EBF">
      <w:pPr>
        <w:pStyle w:val="Brdtekst"/>
        <w:rPr>
          <w:rFonts w:ascii="Gill Sans MT"/>
          <w:b/>
          <w:sz w:val="18"/>
        </w:rPr>
      </w:pPr>
    </w:p>
    <w:p w14:paraId="7B9CBB57" w14:textId="77777777" w:rsidR="009D4EBF" w:rsidRDefault="009D4EBF">
      <w:pPr>
        <w:pStyle w:val="Brdtekst"/>
        <w:rPr>
          <w:rFonts w:ascii="Gill Sans MT"/>
          <w:b/>
          <w:sz w:val="18"/>
        </w:rPr>
      </w:pPr>
    </w:p>
    <w:p w14:paraId="46CC00AD" w14:textId="77777777" w:rsidR="009D4EBF" w:rsidRDefault="009D4EBF">
      <w:pPr>
        <w:pStyle w:val="Brdtekst"/>
        <w:rPr>
          <w:rFonts w:ascii="Gill Sans MT"/>
          <w:b/>
          <w:sz w:val="18"/>
        </w:rPr>
      </w:pPr>
    </w:p>
    <w:p w14:paraId="1B42C14B" w14:textId="77777777" w:rsidR="009D4EBF" w:rsidRDefault="009D4EBF">
      <w:pPr>
        <w:pStyle w:val="Brdtekst"/>
        <w:rPr>
          <w:rFonts w:ascii="Gill Sans MT"/>
          <w:b/>
          <w:sz w:val="18"/>
        </w:rPr>
      </w:pPr>
    </w:p>
    <w:p w14:paraId="3374B4EF" w14:textId="77777777" w:rsidR="009D4EBF" w:rsidRDefault="009D4EBF">
      <w:pPr>
        <w:pStyle w:val="Brdtekst"/>
        <w:rPr>
          <w:rFonts w:ascii="Gill Sans MT"/>
          <w:b/>
          <w:sz w:val="18"/>
        </w:rPr>
      </w:pPr>
    </w:p>
    <w:p w14:paraId="1F4E0E84" w14:textId="77777777" w:rsidR="009D4EBF" w:rsidRDefault="009D4EBF">
      <w:pPr>
        <w:pStyle w:val="Brdtekst"/>
        <w:rPr>
          <w:rFonts w:ascii="Gill Sans MT"/>
          <w:b/>
          <w:sz w:val="18"/>
        </w:rPr>
      </w:pPr>
    </w:p>
    <w:p w14:paraId="108FA1B1" w14:textId="77777777" w:rsidR="009D4EBF" w:rsidRDefault="009D4EBF">
      <w:pPr>
        <w:pStyle w:val="Brdtekst"/>
        <w:rPr>
          <w:rFonts w:ascii="Gill Sans MT"/>
          <w:b/>
          <w:sz w:val="18"/>
        </w:rPr>
      </w:pPr>
    </w:p>
    <w:p w14:paraId="713ABE91" w14:textId="77777777" w:rsidR="009D4EBF" w:rsidRDefault="009D4EBF">
      <w:pPr>
        <w:pStyle w:val="Brdtekst"/>
        <w:rPr>
          <w:rFonts w:ascii="Gill Sans MT"/>
          <w:b/>
          <w:sz w:val="18"/>
        </w:rPr>
      </w:pPr>
    </w:p>
    <w:p w14:paraId="75ADB483" w14:textId="77777777" w:rsidR="009D4EBF" w:rsidRDefault="009D4EBF">
      <w:pPr>
        <w:pStyle w:val="Brdtekst"/>
        <w:rPr>
          <w:rFonts w:ascii="Gill Sans MT"/>
          <w:b/>
          <w:sz w:val="18"/>
        </w:rPr>
      </w:pPr>
    </w:p>
    <w:p w14:paraId="23F2FEE7" w14:textId="77777777" w:rsidR="009D4EBF" w:rsidRDefault="009D4EBF">
      <w:pPr>
        <w:pStyle w:val="Brdtekst"/>
        <w:rPr>
          <w:rFonts w:ascii="Gill Sans MT"/>
          <w:b/>
          <w:sz w:val="18"/>
        </w:rPr>
      </w:pPr>
    </w:p>
    <w:p w14:paraId="3C299A64" w14:textId="77777777" w:rsidR="009D4EBF" w:rsidRDefault="009D4EBF">
      <w:pPr>
        <w:pStyle w:val="Brdtekst"/>
        <w:rPr>
          <w:rFonts w:ascii="Gill Sans MT"/>
          <w:b/>
          <w:sz w:val="18"/>
        </w:rPr>
      </w:pPr>
    </w:p>
    <w:p w14:paraId="2314CA31" w14:textId="77777777" w:rsidR="009D4EBF" w:rsidRDefault="009D4EBF">
      <w:pPr>
        <w:pStyle w:val="Brdtekst"/>
        <w:rPr>
          <w:rFonts w:ascii="Gill Sans MT"/>
          <w:b/>
          <w:sz w:val="18"/>
        </w:rPr>
      </w:pPr>
    </w:p>
    <w:p w14:paraId="6F9D87CC" w14:textId="77777777" w:rsidR="009D4EBF" w:rsidRDefault="009D4EBF">
      <w:pPr>
        <w:pStyle w:val="Brdtekst"/>
        <w:rPr>
          <w:rFonts w:ascii="Gill Sans MT"/>
          <w:b/>
          <w:sz w:val="18"/>
        </w:rPr>
      </w:pPr>
    </w:p>
    <w:p w14:paraId="096FA0B0" w14:textId="77777777" w:rsidR="009D4EBF" w:rsidRDefault="009D4EBF">
      <w:pPr>
        <w:pStyle w:val="Brdtekst"/>
        <w:rPr>
          <w:rFonts w:ascii="Gill Sans MT"/>
          <w:b/>
          <w:sz w:val="18"/>
        </w:rPr>
      </w:pPr>
    </w:p>
    <w:p w14:paraId="1A7431EB" w14:textId="77777777" w:rsidR="009D4EBF" w:rsidRDefault="009D4EBF">
      <w:pPr>
        <w:pStyle w:val="Brdtekst"/>
        <w:rPr>
          <w:rFonts w:ascii="Gill Sans MT"/>
          <w:b/>
          <w:sz w:val="18"/>
        </w:rPr>
      </w:pPr>
    </w:p>
    <w:p w14:paraId="76ABBDC3" w14:textId="77777777" w:rsidR="009D4EBF" w:rsidRDefault="009D4EBF">
      <w:pPr>
        <w:pStyle w:val="Brdtekst"/>
        <w:rPr>
          <w:rFonts w:ascii="Gill Sans MT"/>
          <w:b/>
          <w:sz w:val="18"/>
        </w:rPr>
      </w:pPr>
    </w:p>
    <w:p w14:paraId="359BE74A" w14:textId="77777777" w:rsidR="009D4EBF" w:rsidRDefault="009D4EBF">
      <w:pPr>
        <w:pStyle w:val="Brdtekst"/>
        <w:rPr>
          <w:rFonts w:ascii="Gill Sans MT"/>
          <w:b/>
          <w:sz w:val="18"/>
        </w:rPr>
      </w:pPr>
    </w:p>
    <w:p w14:paraId="3904C8B1" w14:textId="77777777" w:rsidR="009D4EBF" w:rsidRDefault="009D4EBF">
      <w:pPr>
        <w:pStyle w:val="Brdtekst"/>
        <w:rPr>
          <w:rFonts w:ascii="Gill Sans MT"/>
          <w:b/>
          <w:sz w:val="18"/>
        </w:rPr>
      </w:pPr>
    </w:p>
    <w:p w14:paraId="0793FABB" w14:textId="77777777" w:rsidR="009D4EBF" w:rsidRDefault="009D4EBF">
      <w:pPr>
        <w:pStyle w:val="Brdtekst"/>
        <w:rPr>
          <w:rFonts w:ascii="Gill Sans MT"/>
          <w:b/>
          <w:sz w:val="18"/>
        </w:rPr>
      </w:pPr>
    </w:p>
    <w:p w14:paraId="530695E6" w14:textId="77777777" w:rsidR="009D4EBF" w:rsidRDefault="009D4EBF">
      <w:pPr>
        <w:pStyle w:val="Brdtekst"/>
        <w:rPr>
          <w:rFonts w:ascii="Gill Sans MT"/>
          <w:b/>
          <w:sz w:val="18"/>
        </w:rPr>
      </w:pPr>
    </w:p>
    <w:p w14:paraId="3EB17AB6" w14:textId="77777777" w:rsidR="009D4EBF" w:rsidRDefault="009D4EBF">
      <w:pPr>
        <w:pStyle w:val="Brdtekst"/>
        <w:rPr>
          <w:rFonts w:ascii="Gill Sans MT"/>
          <w:b/>
          <w:sz w:val="18"/>
        </w:rPr>
      </w:pPr>
    </w:p>
    <w:p w14:paraId="39BD7002" w14:textId="77777777" w:rsidR="009D4EBF" w:rsidRDefault="009D4EBF">
      <w:pPr>
        <w:pStyle w:val="Brdtekst"/>
        <w:rPr>
          <w:rFonts w:ascii="Gill Sans MT"/>
          <w:b/>
          <w:sz w:val="18"/>
        </w:rPr>
      </w:pPr>
    </w:p>
    <w:p w14:paraId="337ED90A" w14:textId="77777777" w:rsidR="009D4EBF" w:rsidRDefault="009D4EBF">
      <w:pPr>
        <w:pStyle w:val="Brdtekst"/>
        <w:rPr>
          <w:rFonts w:ascii="Gill Sans MT"/>
          <w:b/>
          <w:sz w:val="18"/>
        </w:rPr>
      </w:pPr>
    </w:p>
    <w:p w14:paraId="24592615" w14:textId="77777777" w:rsidR="009D4EBF" w:rsidRDefault="009D4EBF">
      <w:pPr>
        <w:pStyle w:val="Brdtekst"/>
        <w:rPr>
          <w:rFonts w:ascii="Gill Sans MT"/>
          <w:b/>
          <w:sz w:val="18"/>
        </w:rPr>
      </w:pPr>
    </w:p>
    <w:p w14:paraId="0B16B81E" w14:textId="77777777" w:rsidR="009D4EBF" w:rsidRDefault="009D4EBF">
      <w:pPr>
        <w:pStyle w:val="Brdtekst"/>
        <w:rPr>
          <w:rFonts w:ascii="Gill Sans MT"/>
          <w:b/>
          <w:sz w:val="18"/>
        </w:rPr>
      </w:pPr>
    </w:p>
    <w:p w14:paraId="01A20B21" w14:textId="77777777" w:rsidR="009D4EBF" w:rsidRDefault="009D4EBF">
      <w:pPr>
        <w:pStyle w:val="Brdtekst"/>
        <w:rPr>
          <w:rFonts w:ascii="Gill Sans MT"/>
          <w:b/>
          <w:sz w:val="18"/>
        </w:rPr>
      </w:pPr>
    </w:p>
    <w:p w14:paraId="40919541" w14:textId="77777777" w:rsidR="009D4EBF" w:rsidRDefault="009D4EBF">
      <w:pPr>
        <w:pStyle w:val="Brdtekst"/>
        <w:rPr>
          <w:rFonts w:ascii="Gill Sans MT"/>
          <w:b/>
          <w:sz w:val="18"/>
        </w:rPr>
      </w:pPr>
    </w:p>
    <w:p w14:paraId="2C17B528" w14:textId="77777777" w:rsidR="009D4EBF" w:rsidRDefault="009D4EBF">
      <w:pPr>
        <w:pStyle w:val="Brdtekst"/>
        <w:rPr>
          <w:rFonts w:ascii="Gill Sans MT"/>
          <w:b/>
          <w:sz w:val="18"/>
        </w:rPr>
      </w:pPr>
    </w:p>
    <w:p w14:paraId="248D9CF8" w14:textId="77777777" w:rsidR="009D4EBF" w:rsidRDefault="009D4EBF">
      <w:pPr>
        <w:pStyle w:val="Brdtekst"/>
        <w:rPr>
          <w:rFonts w:ascii="Gill Sans MT"/>
          <w:b/>
          <w:sz w:val="18"/>
        </w:rPr>
      </w:pPr>
    </w:p>
    <w:p w14:paraId="67CB9CF9" w14:textId="77777777" w:rsidR="009D4EBF" w:rsidRDefault="009D4EBF">
      <w:pPr>
        <w:pStyle w:val="Brdtekst"/>
        <w:rPr>
          <w:rFonts w:ascii="Gill Sans MT"/>
          <w:b/>
          <w:sz w:val="18"/>
        </w:rPr>
      </w:pPr>
    </w:p>
    <w:p w14:paraId="0951F638" w14:textId="77777777" w:rsidR="009D4EBF" w:rsidRDefault="009D4EBF">
      <w:pPr>
        <w:pStyle w:val="Brdtekst"/>
        <w:rPr>
          <w:rFonts w:ascii="Gill Sans MT"/>
          <w:b/>
          <w:sz w:val="18"/>
        </w:rPr>
      </w:pPr>
    </w:p>
    <w:p w14:paraId="285F7C31" w14:textId="77777777" w:rsidR="009D4EBF" w:rsidRDefault="009D4EBF">
      <w:pPr>
        <w:pStyle w:val="Brdtekst"/>
        <w:rPr>
          <w:rFonts w:ascii="Gill Sans MT"/>
          <w:b/>
          <w:sz w:val="18"/>
        </w:rPr>
      </w:pPr>
    </w:p>
    <w:p w14:paraId="722C1FF7" w14:textId="77777777" w:rsidR="009D4EBF" w:rsidRDefault="009D4EBF">
      <w:pPr>
        <w:pStyle w:val="Brdtekst"/>
        <w:rPr>
          <w:rFonts w:ascii="Gill Sans MT"/>
          <w:b/>
          <w:sz w:val="18"/>
        </w:rPr>
      </w:pPr>
    </w:p>
    <w:p w14:paraId="21D34177" w14:textId="77777777" w:rsidR="009D4EBF" w:rsidRDefault="009D4EBF">
      <w:pPr>
        <w:pStyle w:val="Brdtekst"/>
        <w:rPr>
          <w:rFonts w:ascii="Gill Sans MT"/>
          <w:b/>
          <w:sz w:val="18"/>
        </w:rPr>
      </w:pPr>
    </w:p>
    <w:p w14:paraId="40833A16" w14:textId="77777777" w:rsidR="009D4EBF" w:rsidRDefault="009D4EBF">
      <w:pPr>
        <w:pStyle w:val="Brdtekst"/>
        <w:rPr>
          <w:rFonts w:ascii="Gill Sans MT"/>
          <w:b/>
          <w:sz w:val="18"/>
        </w:rPr>
      </w:pPr>
    </w:p>
    <w:p w14:paraId="05583F41" w14:textId="77777777" w:rsidR="009D4EBF" w:rsidRDefault="009D4EBF">
      <w:pPr>
        <w:pStyle w:val="Brdtekst"/>
        <w:spacing w:before="96"/>
        <w:rPr>
          <w:rFonts w:ascii="Gill Sans MT"/>
          <w:b/>
          <w:sz w:val="18"/>
        </w:rPr>
      </w:pPr>
    </w:p>
    <w:p w14:paraId="257F4B40" w14:textId="77777777" w:rsidR="00EE7174" w:rsidRDefault="00EE7174">
      <w:pPr>
        <w:ind w:left="107" w:right="7566"/>
        <w:rPr>
          <w:rFonts w:ascii="Gill Sans MT" w:hAnsi="Gill Sans MT"/>
          <w:sz w:val="18"/>
        </w:rPr>
      </w:pPr>
    </w:p>
    <w:p w14:paraId="1F76974A" w14:textId="77777777" w:rsidR="00EE7174" w:rsidRDefault="00EE7174">
      <w:pPr>
        <w:ind w:left="107" w:right="7566"/>
        <w:rPr>
          <w:rFonts w:ascii="Gill Sans MT" w:hAnsi="Gill Sans MT"/>
          <w:sz w:val="18"/>
        </w:rPr>
      </w:pPr>
    </w:p>
    <w:p w14:paraId="2396BED6" w14:textId="77777777" w:rsidR="00EE7174" w:rsidRDefault="00EE7174">
      <w:pPr>
        <w:ind w:left="107" w:right="7566"/>
        <w:rPr>
          <w:rFonts w:ascii="Gill Sans MT" w:hAnsi="Gill Sans MT"/>
          <w:sz w:val="18"/>
        </w:rPr>
      </w:pPr>
    </w:p>
    <w:p w14:paraId="6923E01F" w14:textId="77777777" w:rsidR="00EE7174" w:rsidRDefault="00EE7174">
      <w:pPr>
        <w:ind w:left="107" w:right="7566"/>
        <w:rPr>
          <w:rFonts w:ascii="Gill Sans MT" w:hAnsi="Gill Sans MT"/>
          <w:sz w:val="18"/>
        </w:rPr>
      </w:pPr>
    </w:p>
    <w:p w14:paraId="2059F0F0" w14:textId="77777777" w:rsidR="00EE7174" w:rsidRDefault="00EE7174">
      <w:pPr>
        <w:ind w:left="107" w:right="7566"/>
        <w:rPr>
          <w:rFonts w:ascii="Gill Sans MT" w:hAnsi="Gill Sans MT"/>
          <w:sz w:val="18"/>
        </w:rPr>
      </w:pPr>
    </w:p>
    <w:p w14:paraId="357CDB57" w14:textId="77777777" w:rsidR="00EE7174" w:rsidRDefault="00EE7174">
      <w:pPr>
        <w:ind w:left="107" w:right="7566"/>
        <w:rPr>
          <w:rFonts w:ascii="Gill Sans MT" w:hAnsi="Gill Sans MT"/>
          <w:sz w:val="18"/>
        </w:rPr>
      </w:pPr>
    </w:p>
    <w:p w14:paraId="11F75C45" w14:textId="25ADDD5C" w:rsidR="0077670C" w:rsidRPr="00AB6147" w:rsidRDefault="0077670C" w:rsidP="0077670C">
      <w:pPr>
        <w:ind w:left="107" w:right="807"/>
        <w:rPr>
          <w:rFonts w:ascii="Lato" w:hAnsi="Lato"/>
          <w:sz w:val="18"/>
        </w:rPr>
      </w:pPr>
      <w:r w:rsidRPr="00AB6147">
        <w:rPr>
          <w:rFonts w:ascii="Lato" w:hAnsi="Lato"/>
          <w:sz w:val="18"/>
        </w:rPr>
        <w:t xml:space="preserve">Godkjent av: </w:t>
      </w:r>
      <w:r w:rsidR="00680768">
        <w:rPr>
          <w:rFonts w:ascii="Lato" w:hAnsi="Lato"/>
          <w:sz w:val="18"/>
        </w:rPr>
        <w:t>Direktør for mennesker og teknolgi og generalsekretær</w:t>
      </w:r>
    </w:p>
    <w:p w14:paraId="599B775D" w14:textId="369BD48E" w:rsidR="0077670C" w:rsidRPr="00AB6147" w:rsidRDefault="0077670C" w:rsidP="0077670C">
      <w:pPr>
        <w:ind w:left="107" w:right="807"/>
        <w:rPr>
          <w:rFonts w:ascii="Lato" w:hAnsi="Lato"/>
          <w:sz w:val="18"/>
        </w:rPr>
      </w:pPr>
      <w:r w:rsidRPr="00AB6147">
        <w:rPr>
          <w:rFonts w:ascii="Lato" w:hAnsi="Lato"/>
          <w:sz w:val="18"/>
        </w:rPr>
        <w:t xml:space="preserve">Dato godkjent: </w:t>
      </w:r>
      <w:r w:rsidR="008E20CA">
        <w:rPr>
          <w:rFonts w:ascii="Lato" w:hAnsi="Lato"/>
          <w:sz w:val="18"/>
        </w:rPr>
        <w:t>03.02.2026</w:t>
      </w:r>
    </w:p>
    <w:p w14:paraId="3C3F22BF" w14:textId="6224CBFB" w:rsidR="0077670C" w:rsidRPr="00AB6147" w:rsidRDefault="0077670C" w:rsidP="0077670C">
      <w:pPr>
        <w:ind w:left="107" w:right="807"/>
        <w:rPr>
          <w:rFonts w:ascii="Lato" w:hAnsi="Lato"/>
          <w:sz w:val="18"/>
        </w:rPr>
      </w:pPr>
      <w:r w:rsidRPr="00AB6147">
        <w:rPr>
          <w:rFonts w:ascii="Lato" w:hAnsi="Lato"/>
          <w:sz w:val="18"/>
        </w:rPr>
        <w:t xml:space="preserve">Dato frist neste revisjon: </w:t>
      </w:r>
      <w:r w:rsidR="008E20CA">
        <w:rPr>
          <w:rFonts w:ascii="Lato" w:hAnsi="Lato"/>
          <w:sz w:val="18"/>
        </w:rPr>
        <w:t>03.02.2029</w:t>
      </w:r>
    </w:p>
    <w:p w14:paraId="5D24CBCE" w14:textId="021BC9B2" w:rsidR="0077670C" w:rsidRPr="00AB6147" w:rsidRDefault="0077670C" w:rsidP="0077670C">
      <w:pPr>
        <w:ind w:left="107" w:right="807"/>
        <w:rPr>
          <w:rFonts w:ascii="Lato" w:hAnsi="Lato"/>
          <w:sz w:val="18"/>
        </w:rPr>
      </w:pPr>
      <w:r w:rsidRPr="00AB6147">
        <w:rPr>
          <w:rFonts w:ascii="Lato" w:hAnsi="Lato"/>
          <w:sz w:val="18"/>
        </w:rPr>
        <w:t xml:space="preserve">Ansvarlig for dokumentet: </w:t>
      </w:r>
      <w:r w:rsidR="00680768">
        <w:rPr>
          <w:rFonts w:ascii="Lato" w:hAnsi="Lato"/>
          <w:sz w:val="18"/>
        </w:rPr>
        <w:t>Varslingsansvarlig</w:t>
      </w:r>
    </w:p>
    <w:p w14:paraId="3CBB443D" w14:textId="12425ED6" w:rsidR="009D4EBF" w:rsidRPr="00680768" w:rsidRDefault="0077670C" w:rsidP="00680768">
      <w:pPr>
        <w:ind w:left="107" w:right="807"/>
        <w:rPr>
          <w:rFonts w:ascii="Lato" w:hAnsi="Lato"/>
          <w:sz w:val="18"/>
        </w:rPr>
        <w:sectPr w:rsidR="009D4EBF" w:rsidRPr="00680768" w:rsidSect="00EE7174">
          <w:headerReference w:type="default" r:id="rId12"/>
          <w:footerReference w:type="default" r:id="rId13"/>
          <w:type w:val="continuous"/>
          <w:pgSz w:w="11910" w:h="16840"/>
          <w:pgMar w:top="0" w:right="580" w:bottom="280" w:left="600" w:header="708" w:footer="708" w:gutter="0"/>
          <w:cols w:space="708"/>
          <w:titlePg/>
          <w:docGrid w:linePitch="299"/>
        </w:sectPr>
      </w:pPr>
      <w:r w:rsidRPr="00AB6147">
        <w:rPr>
          <w:rFonts w:ascii="Lato" w:hAnsi="Lato"/>
          <w:sz w:val="18"/>
        </w:rPr>
        <w:t xml:space="preserve">Utarbeidet av: </w:t>
      </w:r>
      <w:r w:rsidR="00680768">
        <w:rPr>
          <w:rFonts w:ascii="Lato" w:hAnsi="Lato"/>
          <w:sz w:val="18"/>
        </w:rPr>
        <w:t xml:space="preserve">  Varslingsansvarlig </w:t>
      </w:r>
    </w:p>
    <w:p w14:paraId="29AFED99" w14:textId="77777777" w:rsidR="00EA0589" w:rsidRPr="00EA0589" w:rsidRDefault="00EA0589" w:rsidP="00EA0589">
      <w:pPr>
        <w:widowControl/>
        <w:tabs>
          <w:tab w:val="left" w:pos="90"/>
        </w:tabs>
        <w:autoSpaceDE/>
        <w:autoSpaceDN/>
        <w:spacing w:after="160" w:line="259" w:lineRule="auto"/>
        <w:rPr>
          <w:rFonts w:ascii="Oswald Medium" w:eastAsia="Lato" w:hAnsi="Oswald Medium" w:cs="Times New Roman"/>
          <w:color w:val="DA301C"/>
          <w:sz w:val="48"/>
          <w:szCs w:val="48"/>
          <w:lang w:val="nb-NO"/>
        </w:rPr>
      </w:pPr>
      <w:r w:rsidRPr="00EA0589">
        <w:rPr>
          <w:rFonts w:ascii="Oswald Medium" w:eastAsia="Lato" w:hAnsi="Oswald Medium" w:cs="Times New Roman"/>
          <w:color w:val="DA301C"/>
          <w:sz w:val="48"/>
          <w:szCs w:val="48"/>
          <w:lang w:val="nb-NO"/>
        </w:rPr>
        <w:lastRenderedPageBreak/>
        <w:t>Rutine for håndtering av varslingssaker</w:t>
      </w:r>
    </w:p>
    <w:p w14:paraId="5D3AC6B8"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Denne rutinen beskriver framgangsmåte ved håndtering av varslingssaker i Redd Barna Norge. Rutinen omfatter ikke saker fra internasjonale programmer som håndteres av SCI.</w:t>
      </w:r>
    </w:p>
    <w:p w14:paraId="32E66D44"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Rutinen tas i bruk når Redd Barna får kjennskap til et kritikkverdig forhold i organisasjonen. Kritikkverdige forhold er forhold som strider med norsk lov, Redd Barnas etiske retningslinjer og/eller allment aksepterte etiske normer i samfunnet. </w:t>
      </w:r>
    </w:p>
    <w:p w14:paraId="4CFA9D2C" w14:textId="77777777" w:rsidR="00EA0589" w:rsidRPr="00EA0589" w:rsidRDefault="00EA0589" w:rsidP="00EA0589">
      <w:pPr>
        <w:widowControl/>
        <w:autoSpaceDE/>
        <w:autoSpaceDN/>
        <w:spacing w:before="240" w:line="259" w:lineRule="auto"/>
        <w:rPr>
          <w:rFonts w:ascii="Oswald Medium" w:eastAsia="Lato" w:hAnsi="Oswald Medium" w:cs="Times New Roman"/>
          <w:caps/>
          <w:szCs w:val="2"/>
          <w:lang w:val="nb-NO"/>
        </w:rPr>
      </w:pPr>
      <w:r w:rsidRPr="00EA0589">
        <w:rPr>
          <w:rFonts w:ascii="Oswald Medium" w:eastAsia="Lato" w:hAnsi="Oswald Medium" w:cs="Times New Roman"/>
          <w:caps/>
          <w:szCs w:val="2"/>
          <w:lang w:val="nb-NO"/>
        </w:rPr>
        <w:t>styrende prinsipper</w:t>
      </w:r>
    </w:p>
    <w:p w14:paraId="456C8829"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I håndteringen av varslingssaker i Redd Barna, skal følgende tre prinsipper ligge til grunn:</w:t>
      </w:r>
    </w:p>
    <w:p w14:paraId="6FB06B4D" w14:textId="77777777" w:rsidR="00EA0589" w:rsidRPr="00EA0589" w:rsidRDefault="00EA0589" w:rsidP="00EA0589">
      <w:pPr>
        <w:widowControl/>
        <w:numPr>
          <w:ilvl w:val="0"/>
          <w:numId w:val="6"/>
        </w:numPr>
        <w:autoSpaceDE/>
        <w:autoSpaceDN/>
        <w:spacing w:after="160" w:line="259" w:lineRule="auto"/>
        <w:rPr>
          <w:rFonts w:ascii="Lato" w:eastAsia="Calibri" w:hAnsi="Lato"/>
          <w:lang w:val="nb-NO" w:eastAsia="en-GB"/>
        </w:rPr>
      </w:pPr>
      <w:r w:rsidRPr="00EA0589">
        <w:rPr>
          <w:rFonts w:ascii="Lato" w:eastAsia="Calibri" w:hAnsi="Lato"/>
          <w:b/>
          <w:bCs/>
          <w:lang w:val="nb-NO" w:eastAsia="en-GB"/>
        </w:rPr>
        <w:t>Habilitet:</w:t>
      </w:r>
      <w:r w:rsidRPr="00EA0589">
        <w:rPr>
          <w:rFonts w:ascii="Lato" w:eastAsia="Calibri" w:hAnsi="Lato"/>
          <w:lang w:val="nb-NO" w:eastAsia="en-GB"/>
        </w:rPr>
        <w:t xml:space="preserve"> De som håndterer saken skal være habile, i betydningen at de ikke har noen egeninteresse i sakens utfall og/eller nær tilknytning til noen av de involverte.</w:t>
      </w:r>
    </w:p>
    <w:p w14:paraId="5E116414" w14:textId="77777777" w:rsidR="00EA0589" w:rsidRPr="00EA0589" w:rsidRDefault="00EA0589" w:rsidP="00EA0589">
      <w:pPr>
        <w:widowControl/>
        <w:numPr>
          <w:ilvl w:val="0"/>
          <w:numId w:val="6"/>
        </w:numPr>
        <w:autoSpaceDE/>
        <w:autoSpaceDN/>
        <w:spacing w:after="160" w:line="259" w:lineRule="auto"/>
        <w:rPr>
          <w:rFonts w:ascii="Lato" w:eastAsia="Calibri" w:hAnsi="Lato"/>
          <w:lang w:val="nb-NO" w:eastAsia="en-GB"/>
        </w:rPr>
      </w:pPr>
      <w:r w:rsidRPr="00EA0589">
        <w:rPr>
          <w:rFonts w:ascii="Lato" w:eastAsia="Calibri" w:hAnsi="Lato"/>
          <w:b/>
          <w:bCs/>
          <w:lang w:val="nb-NO" w:eastAsia="en-GB"/>
        </w:rPr>
        <w:t>Konfidensialitet:</w:t>
      </w:r>
      <w:r w:rsidRPr="00EA0589">
        <w:rPr>
          <w:rFonts w:ascii="Lato" w:eastAsia="Calibri" w:hAnsi="Lato"/>
          <w:lang w:val="nb-NO" w:eastAsia="en-GB"/>
        </w:rPr>
        <w:t xml:space="preserve"> Identiteten til varsler og omvarslede (den det er varslet om) samt sakens innhold skal ikke være kjent for flere enn det som er strengt nødvendig. </w:t>
      </w:r>
    </w:p>
    <w:p w14:paraId="5C393DE3" w14:textId="77777777" w:rsidR="00EA0589" w:rsidRDefault="00EA0589" w:rsidP="00EA0589">
      <w:pPr>
        <w:widowControl/>
        <w:numPr>
          <w:ilvl w:val="0"/>
          <w:numId w:val="6"/>
        </w:numPr>
        <w:autoSpaceDE/>
        <w:autoSpaceDN/>
        <w:spacing w:after="160" w:line="259" w:lineRule="auto"/>
        <w:rPr>
          <w:rFonts w:ascii="Lato" w:eastAsia="Calibri" w:hAnsi="Lato"/>
          <w:lang w:val="nb-NO" w:eastAsia="en-GB"/>
        </w:rPr>
      </w:pPr>
      <w:r w:rsidRPr="00EA0589">
        <w:rPr>
          <w:rFonts w:ascii="Lato" w:eastAsia="Calibri" w:hAnsi="Lato"/>
          <w:b/>
          <w:bCs/>
          <w:lang w:val="nb-NO" w:eastAsia="en-GB"/>
        </w:rPr>
        <w:t>Kontradiksjon:</w:t>
      </w:r>
      <w:r w:rsidRPr="00EA0589">
        <w:rPr>
          <w:rFonts w:ascii="Lato" w:eastAsia="Calibri" w:hAnsi="Lato"/>
          <w:lang w:val="nb-NO" w:eastAsia="en-GB"/>
        </w:rPr>
        <w:t xml:space="preserve"> Den eller de det er varslet om, skal få legge fram sin side av saken før det konkluderes. For at dette skal være mulig må omvarslede få innsikt i innholdet i varselet, inkludert eventuell dokumentasjon (bevis) som er lagt fram.</w:t>
      </w:r>
    </w:p>
    <w:p w14:paraId="1F5AC04D" w14:textId="0BC7B2DC" w:rsidR="006C7416" w:rsidRPr="00EA0589" w:rsidRDefault="006C7416" w:rsidP="006C7416">
      <w:pPr>
        <w:widowControl/>
        <w:autoSpaceDE/>
        <w:autoSpaceDN/>
        <w:spacing w:after="160" w:line="259" w:lineRule="auto"/>
        <w:rPr>
          <w:rFonts w:ascii="Lato" w:eastAsia="Calibri" w:hAnsi="Lato"/>
          <w:lang w:val="nb-NO" w:eastAsia="en-GB"/>
        </w:rPr>
      </w:pPr>
      <w:r w:rsidRPr="00EA0589">
        <w:rPr>
          <w:rFonts w:ascii="Oswald Medium" w:eastAsia="Lato" w:hAnsi="Oswald Medium" w:cs="Times New Roman"/>
          <w:caps/>
          <w:szCs w:val="2"/>
          <w:lang w:val="nb-NO"/>
        </w:rPr>
        <w:t>i</w:t>
      </w:r>
      <w:r>
        <w:rPr>
          <w:rFonts w:ascii="Oswald Medium" w:eastAsia="Lato" w:hAnsi="Oswald Medium" w:cs="Times New Roman"/>
          <w:caps/>
          <w:szCs w:val="2"/>
          <w:lang w:val="nb-NO"/>
        </w:rPr>
        <w:t>varetagelse av de involverte</w:t>
      </w:r>
    </w:p>
    <w:p w14:paraId="1B081984" w14:textId="77777777" w:rsidR="00EA0589" w:rsidRPr="00EA0589" w:rsidRDefault="00EA0589" w:rsidP="00EA0589">
      <w:pPr>
        <w:widowControl/>
        <w:autoSpaceDE/>
        <w:autoSpaceDN/>
        <w:spacing w:after="160" w:line="259" w:lineRule="auto"/>
        <w:rPr>
          <w:rFonts w:ascii="Lato" w:eastAsia="Lato" w:hAnsi="Lato" w:cs="Times New Roman"/>
          <w:lang w:val="nb-NO"/>
        </w:rPr>
      </w:pPr>
      <w:r w:rsidRPr="57AECB9B">
        <w:rPr>
          <w:rFonts w:ascii="Lato" w:eastAsia="Lato" w:hAnsi="Lato" w:cs="Times New Roman"/>
          <w:lang w:val="nb-NO"/>
        </w:rPr>
        <w:t>Redd Barna vil gjøre sitt beste for å ivareta de involverte (utsatt og omvarslet) underveis og etter prosessen er avsluttet. Ivaretagelse kan være ulike ting i ulike saker, men som hovedregel innebærer det:</w:t>
      </w:r>
    </w:p>
    <w:p w14:paraId="20C78D95" w14:textId="77777777" w:rsidR="00EA0589" w:rsidRPr="00EA0589" w:rsidRDefault="00EA0589" w:rsidP="00EA0589">
      <w:pPr>
        <w:widowControl/>
        <w:numPr>
          <w:ilvl w:val="0"/>
          <w:numId w:val="9"/>
        </w:numPr>
        <w:autoSpaceDE/>
        <w:autoSpaceDN/>
        <w:spacing w:after="160" w:line="259" w:lineRule="auto"/>
        <w:rPr>
          <w:rFonts w:ascii="Lato" w:eastAsia="Calibri" w:hAnsi="Lato"/>
          <w:lang w:val="nb-NO" w:eastAsia="en-GB"/>
        </w:rPr>
      </w:pPr>
      <w:r w:rsidRPr="00EA0589">
        <w:rPr>
          <w:rFonts w:ascii="Lato" w:eastAsia="Calibri" w:hAnsi="Lato"/>
          <w:lang w:val="nb-NO" w:eastAsia="en-GB"/>
        </w:rPr>
        <w:t>God informasjon om prosess og framgang i saken</w:t>
      </w:r>
    </w:p>
    <w:p w14:paraId="228F628D" w14:textId="77777777" w:rsidR="00EA0589" w:rsidRPr="00EA0589" w:rsidRDefault="00EA0589" w:rsidP="00EA0589">
      <w:pPr>
        <w:widowControl/>
        <w:numPr>
          <w:ilvl w:val="0"/>
          <w:numId w:val="9"/>
        </w:numPr>
        <w:autoSpaceDE/>
        <w:autoSpaceDN/>
        <w:spacing w:after="160" w:line="259" w:lineRule="auto"/>
        <w:rPr>
          <w:rFonts w:ascii="Lato" w:eastAsia="Calibri" w:hAnsi="Lato"/>
          <w:lang w:val="nb-NO" w:eastAsia="en-GB"/>
        </w:rPr>
      </w:pPr>
      <w:r w:rsidRPr="00EA0589">
        <w:rPr>
          <w:rFonts w:ascii="Lato" w:eastAsia="Calibri" w:hAnsi="Lato"/>
          <w:lang w:val="nb-NO" w:eastAsia="en-GB"/>
        </w:rPr>
        <w:t>Tett oppfølging og lav terskel for å ta kontakt med saksbehandlerne og stille spørsmål</w:t>
      </w:r>
    </w:p>
    <w:p w14:paraId="71C47165" w14:textId="77777777" w:rsidR="00EA0589" w:rsidRPr="00EA0589" w:rsidRDefault="00EA0589" w:rsidP="00EA0589">
      <w:pPr>
        <w:widowControl/>
        <w:numPr>
          <w:ilvl w:val="0"/>
          <w:numId w:val="9"/>
        </w:numPr>
        <w:autoSpaceDE/>
        <w:autoSpaceDN/>
        <w:spacing w:after="160" w:line="259" w:lineRule="auto"/>
        <w:rPr>
          <w:rFonts w:ascii="Lato" w:eastAsia="Calibri" w:hAnsi="Lato"/>
          <w:lang w:val="nb-NO" w:eastAsia="en-GB"/>
        </w:rPr>
      </w:pPr>
      <w:r w:rsidRPr="00EA0589">
        <w:rPr>
          <w:rFonts w:ascii="Lato" w:eastAsia="Calibri" w:hAnsi="Lato"/>
          <w:lang w:val="nb-NO" w:eastAsia="en-GB"/>
        </w:rPr>
        <w:t>Henvisning til relevante hjelpeinstanser og/eller tilbud om oppfølging fra psykolog gjennom bedriftshelsetjenesten eller lignende ved behov</w:t>
      </w:r>
    </w:p>
    <w:p w14:paraId="183F160C"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Varsler eller andre som ikke er part, i betydning at de verken er utsatt eller omvarslet, har ikke krav på innsyn i håndteringen og utfallet av saken. Dette for å ivareta konfidensialitet.</w:t>
      </w:r>
    </w:p>
    <w:p w14:paraId="473D82A1"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Alle saker håndteres uten unødig opphold, så raskt og grundig som mulig. </w:t>
      </w:r>
    </w:p>
    <w:p w14:paraId="1DC94424" w14:textId="77777777" w:rsidR="00EA0589" w:rsidRPr="00EA0589" w:rsidRDefault="00EA0589" w:rsidP="00EA0589">
      <w:pPr>
        <w:widowControl/>
        <w:autoSpaceDE/>
        <w:autoSpaceDN/>
        <w:spacing w:before="240" w:line="259" w:lineRule="auto"/>
        <w:rPr>
          <w:rFonts w:ascii="Oswald Medium" w:eastAsia="Lato" w:hAnsi="Oswald Medium" w:cs="Times New Roman"/>
          <w:caps/>
          <w:szCs w:val="2"/>
          <w:lang w:val="nb-NO"/>
        </w:rPr>
      </w:pPr>
      <w:r w:rsidRPr="00EA0589">
        <w:rPr>
          <w:rFonts w:ascii="Oswald Medium" w:eastAsia="Lato" w:hAnsi="Oswald Medium" w:cs="Times New Roman"/>
          <w:caps/>
          <w:szCs w:val="2"/>
          <w:lang w:val="nb-NO"/>
        </w:rPr>
        <w:t>varslingsteam</w:t>
      </w:r>
    </w:p>
    <w:p w14:paraId="4D47D0E6"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Redd Barnas har et varslingsteam bestående av fire personer. Varslingsteamet læres opp i sakshåndtering og slik sikres det at flere i Redd Barna har kompetanse til å håndtere varslingssaker. </w:t>
      </w:r>
    </w:p>
    <w:p w14:paraId="5725EDC1"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I vurderingen av og håndteringen av saker deltar i hovedsak varslingsansvarlig og ett-to andre medlemmer i teamet. Hvem som utnevnes som saksbehandler i tillegg til varslingsansvarlig, avhenger av hva saken omhandler. Ved behov for annen spesifikk kompetanse, kan også andre ansatte involveres som saksbehandler i håndteringen, etter avtale med vedkommende og nærmeste leder. Ved behov for juridisk kompetanse eller lignende, kan eksterne involveres i håndteringen av alvorlige saker, selvfølgelig underlagt taushetsplikt. </w:t>
      </w:r>
    </w:p>
    <w:p w14:paraId="651EFC06"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Varslingsteamet består av:</w:t>
      </w:r>
    </w:p>
    <w:p w14:paraId="70B75622" w14:textId="77777777" w:rsidR="00EA0589" w:rsidRPr="00EA0589" w:rsidRDefault="00EA0589" w:rsidP="00EA0589">
      <w:pPr>
        <w:widowControl/>
        <w:numPr>
          <w:ilvl w:val="0"/>
          <w:numId w:val="10"/>
        </w:numPr>
        <w:autoSpaceDE/>
        <w:autoSpaceDN/>
        <w:spacing w:after="160" w:line="259" w:lineRule="auto"/>
        <w:rPr>
          <w:rFonts w:ascii="Lato" w:eastAsia="Calibri" w:hAnsi="Lato"/>
          <w:lang w:val="nb-NO" w:eastAsia="en-GB"/>
        </w:rPr>
      </w:pPr>
      <w:r w:rsidRPr="57AECB9B">
        <w:rPr>
          <w:rFonts w:ascii="Lato" w:eastAsia="Calibri" w:hAnsi="Lato"/>
          <w:lang w:val="nb-NO" w:eastAsia="en-GB"/>
        </w:rPr>
        <w:t xml:space="preserve">Varslingsansvarlig, som leder teamet </w:t>
      </w:r>
    </w:p>
    <w:p w14:paraId="44703C08" w14:textId="77777777" w:rsidR="00EA0589" w:rsidRPr="00EA0589" w:rsidRDefault="00EA0589" w:rsidP="00EA0589">
      <w:pPr>
        <w:widowControl/>
        <w:numPr>
          <w:ilvl w:val="0"/>
          <w:numId w:val="10"/>
        </w:numPr>
        <w:autoSpaceDE/>
        <w:autoSpaceDN/>
        <w:spacing w:after="160" w:line="259" w:lineRule="auto"/>
        <w:rPr>
          <w:rFonts w:ascii="Lato" w:eastAsia="Calibri" w:hAnsi="Lato"/>
          <w:lang w:val="nb-NO" w:eastAsia="en-GB"/>
        </w:rPr>
      </w:pPr>
      <w:r w:rsidRPr="00EA0589">
        <w:rPr>
          <w:rFonts w:ascii="Lato" w:eastAsia="Calibri" w:hAnsi="Lato"/>
          <w:lang w:val="nb-NO" w:eastAsia="en-GB"/>
        </w:rPr>
        <w:t xml:space="preserve">Direktør for mennesker og teknologi </w:t>
      </w:r>
    </w:p>
    <w:p w14:paraId="20BBC51E" w14:textId="77777777" w:rsidR="00EA0589" w:rsidRPr="00EA0589" w:rsidRDefault="00EA0589" w:rsidP="00EA0589">
      <w:pPr>
        <w:widowControl/>
        <w:numPr>
          <w:ilvl w:val="0"/>
          <w:numId w:val="10"/>
        </w:numPr>
        <w:autoSpaceDE/>
        <w:autoSpaceDN/>
        <w:spacing w:after="160" w:line="259" w:lineRule="auto"/>
        <w:rPr>
          <w:rFonts w:ascii="Lato" w:eastAsia="Calibri" w:hAnsi="Lato"/>
          <w:lang w:val="nb-NO" w:eastAsia="en-GB"/>
        </w:rPr>
      </w:pPr>
      <w:r w:rsidRPr="00EA0589">
        <w:rPr>
          <w:rFonts w:ascii="Lato" w:eastAsia="Calibri" w:hAnsi="Lato"/>
          <w:lang w:val="nb-NO" w:eastAsia="en-GB"/>
        </w:rPr>
        <w:lastRenderedPageBreak/>
        <w:t xml:space="preserve">Seksjonsleder for HR </w:t>
      </w:r>
    </w:p>
    <w:p w14:paraId="5E85CAF1" w14:textId="77777777" w:rsidR="00EA0589" w:rsidRPr="00EA0589" w:rsidRDefault="00EA0589" w:rsidP="00EA0589">
      <w:pPr>
        <w:widowControl/>
        <w:numPr>
          <w:ilvl w:val="0"/>
          <w:numId w:val="10"/>
        </w:numPr>
        <w:autoSpaceDE/>
        <w:autoSpaceDN/>
        <w:spacing w:after="160" w:line="259" w:lineRule="auto"/>
        <w:rPr>
          <w:rFonts w:ascii="Lato" w:eastAsia="Calibri" w:hAnsi="Lato"/>
          <w:lang w:val="nb-NO" w:eastAsia="en-GB"/>
        </w:rPr>
      </w:pPr>
      <w:r w:rsidRPr="57AECB9B">
        <w:rPr>
          <w:rFonts w:ascii="Lato" w:eastAsia="Calibri" w:hAnsi="Lato"/>
          <w:lang w:val="nb-NO" w:eastAsia="en-GB"/>
        </w:rPr>
        <w:t>Focal point for safeguarding i Norgesprogrammet</w:t>
      </w:r>
    </w:p>
    <w:p w14:paraId="4DC75E7C" w14:textId="77777777" w:rsidR="00EA0589" w:rsidRPr="00EA0589" w:rsidRDefault="00EA0589" w:rsidP="00EA0589">
      <w:pPr>
        <w:widowControl/>
        <w:autoSpaceDE/>
        <w:autoSpaceDN/>
        <w:spacing w:before="240" w:line="259" w:lineRule="auto"/>
        <w:rPr>
          <w:rFonts w:ascii="Oswald Medium" w:eastAsia="Lato" w:hAnsi="Oswald Medium" w:cs="Times New Roman"/>
          <w:caps/>
          <w:szCs w:val="2"/>
          <w:lang w:val="nb-NO"/>
        </w:rPr>
      </w:pPr>
      <w:r w:rsidRPr="00EA0589">
        <w:rPr>
          <w:rFonts w:ascii="Oswald Medium" w:eastAsia="Lato" w:hAnsi="Oswald Medium" w:cs="Times New Roman"/>
          <w:caps/>
          <w:szCs w:val="2"/>
          <w:lang w:val="nb-NO"/>
        </w:rPr>
        <w:t>dokumentasjon og lagring</w:t>
      </w:r>
    </w:p>
    <w:p w14:paraId="0FCEDFE8" w14:textId="77777777" w:rsidR="004C389E" w:rsidRDefault="00EA0589" w:rsidP="00EA0589">
      <w:pPr>
        <w:widowControl/>
        <w:autoSpaceDE/>
        <w:autoSpaceDN/>
        <w:spacing w:after="160" w:line="259" w:lineRule="auto"/>
        <w:rPr>
          <w:rFonts w:ascii="Lato" w:eastAsia="Lato" w:hAnsi="Lato" w:cs="Times New Roman"/>
          <w:lang w:val="nb-NO"/>
        </w:rPr>
      </w:pPr>
      <w:r w:rsidRPr="57AECB9B">
        <w:rPr>
          <w:rFonts w:ascii="Lato" w:eastAsia="Lato" w:hAnsi="Lato" w:cs="Times New Roman"/>
          <w:lang w:val="nb-NO"/>
        </w:rPr>
        <w:t xml:space="preserve">Alle møter, kommunikasjon med involverte og lignende skal fortløpende loggføres, dokumenteres og lagres i saksbehandlingssystemet Mittvarsel. Etter at saksbehandlingen er avsluttet skal denne dokumentasjonen lagres i Mittvarsel i 2-5 år avhengig av sakens alvorlighetsgrad og behovet for å oppbevare dokumentasjonen. </w:t>
      </w:r>
      <w:r w:rsidR="008930DF">
        <w:rPr>
          <w:rFonts w:ascii="Lato" w:eastAsia="Lato" w:hAnsi="Lato" w:cs="Times New Roman"/>
          <w:lang w:val="nb-NO"/>
        </w:rPr>
        <w:t xml:space="preserve">Dersom det er behov for å lagre dokumentasjonen i over fem år, skal dette begrunnes. </w:t>
      </w:r>
    </w:p>
    <w:p w14:paraId="74809A34" w14:textId="6899B78B" w:rsidR="00EA0589" w:rsidRPr="00EA0589" w:rsidRDefault="00EA0589" w:rsidP="00EA0589">
      <w:pPr>
        <w:widowControl/>
        <w:autoSpaceDE/>
        <w:autoSpaceDN/>
        <w:spacing w:after="160" w:line="259" w:lineRule="auto"/>
        <w:rPr>
          <w:rFonts w:ascii="Lato" w:eastAsia="Lato" w:hAnsi="Lato" w:cs="Times New Roman"/>
          <w:lang w:val="nb-NO"/>
        </w:rPr>
      </w:pPr>
      <w:r w:rsidRPr="57AECB9B">
        <w:rPr>
          <w:rFonts w:ascii="Lato" w:eastAsia="Lato" w:hAnsi="Lato" w:cs="Times New Roman"/>
          <w:lang w:val="nb-NO"/>
        </w:rPr>
        <w:t xml:space="preserve">Ved </w:t>
      </w:r>
      <w:r w:rsidRPr="003C0A8C">
        <w:rPr>
          <w:rFonts w:ascii="Lato" w:eastAsia="Lato" w:hAnsi="Lato" w:cs="Times New Roman"/>
          <w:lang w:val="nb-NO"/>
        </w:rPr>
        <w:t xml:space="preserve">eksklusjon </w:t>
      </w:r>
      <w:r w:rsidR="11FCBA85" w:rsidRPr="003C0A8C">
        <w:rPr>
          <w:rFonts w:ascii="Lato" w:eastAsia="Lato" w:hAnsi="Lato" w:cs="Times New Roman"/>
          <w:lang w:val="nb-NO"/>
        </w:rPr>
        <w:t xml:space="preserve">av medlemmer (frivillige og tillitsvalgte) </w:t>
      </w:r>
      <w:r w:rsidRPr="003C0A8C">
        <w:rPr>
          <w:rFonts w:ascii="Lato" w:eastAsia="Lato" w:hAnsi="Lato" w:cs="Times New Roman"/>
          <w:lang w:val="nb-NO"/>
        </w:rPr>
        <w:t xml:space="preserve">bevares merknad i Salesforce og en kort begrunnelse </w:t>
      </w:r>
      <w:r w:rsidR="00B149F5" w:rsidRPr="003C0A8C">
        <w:rPr>
          <w:rFonts w:ascii="Lato" w:eastAsia="Lato" w:hAnsi="Lato" w:cs="Times New Roman"/>
          <w:lang w:val="nb-NO"/>
        </w:rPr>
        <w:t>i Excel-dokumentet “Registrering Uegnet frivillig</w:t>
      </w:r>
      <w:r w:rsidR="00B149F5" w:rsidRPr="003C0A8C">
        <w:rPr>
          <w:rStyle w:val="Fotnotereferanse"/>
          <w:rFonts w:ascii="Lato" w:eastAsia="Lato" w:hAnsi="Lato" w:cs="Times New Roman"/>
          <w:lang w:val="nb-NO"/>
        </w:rPr>
        <w:footnoteReference w:id="1"/>
      </w:r>
      <w:r w:rsidR="00B149F5" w:rsidRPr="003C0A8C">
        <w:rPr>
          <w:rFonts w:ascii="Lato" w:eastAsia="Lato" w:hAnsi="Lato" w:cs="Times New Roman"/>
          <w:lang w:val="nb-NO"/>
        </w:rPr>
        <w:t xml:space="preserve">” i GDPR-mappa i Norgesprogrammet avdelingsrom </w:t>
      </w:r>
      <w:r w:rsidRPr="003C0A8C">
        <w:rPr>
          <w:rFonts w:ascii="Lato" w:eastAsia="Lato" w:hAnsi="Lato" w:cs="Times New Roman"/>
          <w:lang w:val="nb-NO"/>
        </w:rPr>
        <w:t>utover</w:t>
      </w:r>
      <w:r w:rsidRPr="57AECB9B">
        <w:rPr>
          <w:rFonts w:ascii="Lato" w:eastAsia="Lato" w:hAnsi="Lato" w:cs="Times New Roman"/>
          <w:lang w:val="nb-NO"/>
        </w:rPr>
        <w:t xml:space="preserve"> disse 5 årene.</w:t>
      </w:r>
      <w:r w:rsidR="00FB6DC1" w:rsidRPr="57AECB9B">
        <w:rPr>
          <w:rFonts w:ascii="Lato" w:eastAsia="Lato" w:hAnsi="Lato" w:cs="Times New Roman"/>
          <w:lang w:val="nb-NO"/>
        </w:rPr>
        <w:t xml:space="preserve"> </w:t>
      </w:r>
      <w:r w:rsidR="00A40F45">
        <w:rPr>
          <w:rFonts w:ascii="Lato" w:eastAsia="Lato" w:hAnsi="Lato" w:cs="Times New Roman"/>
          <w:lang w:val="nb-NO"/>
        </w:rPr>
        <w:t xml:space="preserve">Dette gjelder også dersom den frivillige eller tillitsvalgte regnes som uegnet til å være frivillig med barn. </w:t>
      </w:r>
      <w:r w:rsidR="00FB6DC1" w:rsidRPr="001E3672">
        <w:rPr>
          <w:rFonts w:ascii="Lato" w:eastAsia="Lato" w:hAnsi="Lato" w:cs="Times New Roman"/>
          <w:lang w:val="nb-NO"/>
        </w:rPr>
        <w:t>Ved oppsigelse</w:t>
      </w:r>
      <w:r w:rsidR="00357F70">
        <w:rPr>
          <w:rFonts w:ascii="Lato" w:eastAsia="Lato" w:hAnsi="Lato" w:cs="Times New Roman"/>
          <w:lang w:val="nb-NO"/>
        </w:rPr>
        <w:t xml:space="preserve"> lagres </w:t>
      </w:r>
      <w:r w:rsidR="00ED54FB">
        <w:rPr>
          <w:rFonts w:ascii="Lato" w:eastAsia="Lato" w:hAnsi="Lato" w:cs="Times New Roman"/>
          <w:lang w:val="nb-NO"/>
        </w:rPr>
        <w:t>informasjon om saken i Oracle</w:t>
      </w:r>
      <w:r w:rsidR="001E3672">
        <w:rPr>
          <w:rFonts w:ascii="Lato" w:eastAsia="Lato" w:hAnsi="Lato" w:cs="Times New Roman"/>
          <w:lang w:val="nb-NO"/>
        </w:rPr>
        <w:t>.</w:t>
      </w:r>
    </w:p>
    <w:p w14:paraId="04A8B0F5"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Det er varslingsansvarlig (eller stedfortreder</w:t>
      </w:r>
      <w:r w:rsidRPr="00EA0589">
        <w:rPr>
          <w:rFonts w:ascii="Lato" w:eastAsia="Lato" w:hAnsi="Lato" w:cs="Times New Roman"/>
          <w:vertAlign w:val="superscript"/>
          <w:lang w:val="nb-NO"/>
        </w:rPr>
        <w:footnoteReference w:id="2"/>
      </w:r>
      <w:r w:rsidRPr="00EA0589">
        <w:rPr>
          <w:rFonts w:ascii="Lato" w:eastAsia="Lato" w:hAnsi="Lato" w:cs="Times New Roman"/>
          <w:lang w:val="nb-NO"/>
        </w:rPr>
        <w:t xml:space="preserve">) som er ansvarlig for at dokumentasjon lagres i Mittvarsel. </w:t>
      </w:r>
    </w:p>
    <w:p w14:paraId="5699686A" w14:textId="77777777" w:rsidR="00EA0589" w:rsidRPr="00EA0589" w:rsidRDefault="00EA0589" w:rsidP="00EA0589">
      <w:pPr>
        <w:keepNext/>
        <w:keepLines/>
        <w:widowControl/>
        <w:autoSpaceDE/>
        <w:autoSpaceDN/>
        <w:spacing w:before="240" w:line="259" w:lineRule="auto"/>
        <w:outlineLvl w:val="0"/>
        <w:rPr>
          <w:rFonts w:ascii="Lato" w:eastAsia="Times New Roman" w:hAnsi="Lato" w:cs="Times New Roman"/>
          <w:color w:val="000000"/>
          <w:sz w:val="36"/>
          <w:szCs w:val="32"/>
          <w:lang w:val="nb-NO"/>
        </w:rPr>
      </w:pPr>
      <w:r w:rsidRPr="00EA0589">
        <w:rPr>
          <w:rFonts w:ascii="Lato" w:eastAsia="Times New Roman" w:hAnsi="Lato" w:cs="Times New Roman"/>
          <w:color w:val="000000"/>
          <w:sz w:val="36"/>
          <w:szCs w:val="32"/>
          <w:lang w:val="nb-NO"/>
        </w:rPr>
        <w:t>Mottak av varsel</w:t>
      </w:r>
    </w:p>
    <w:p w14:paraId="56479A4D"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Varsel mottas</w:t>
      </w:r>
    </w:p>
    <w:p w14:paraId="13F7561D" w14:textId="2D9FCE08"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Redd Barnas varslingsrutine</w:t>
      </w:r>
      <w:r w:rsidR="00F62C5A">
        <w:rPr>
          <w:rStyle w:val="Fotnotereferanse"/>
          <w:rFonts w:ascii="Lato" w:eastAsia="Lato" w:hAnsi="Lato" w:cs="Times New Roman"/>
          <w:lang w:val="nb-NO"/>
        </w:rPr>
        <w:footnoteReference w:id="3"/>
      </w:r>
      <w:r w:rsidRPr="00EA0589">
        <w:rPr>
          <w:rFonts w:ascii="Lato" w:eastAsia="Lato" w:hAnsi="Lato" w:cs="Times New Roman"/>
          <w:lang w:val="nb-NO"/>
        </w:rPr>
        <w:t xml:space="preserve"> definerer hvordan Redd Barna ønsker at ansatte, frivillige, tillitsvalgte og andre går fram for å si ifra om kritikkverdige forhold i organisasjonen. I tråd med arbeidsmiljøloven, regner Redd Barna alle meldinger om kritikkverdige forhold som varsler, uavhengig av om meldingene kommer muntlig eller skriftlig og om de kommer i varslingskanalene eller utenfor.</w:t>
      </w:r>
    </w:p>
    <w:p w14:paraId="12AF5DB8"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Dersom andre enn varslingsansvarlig mottar et skriftlig varsel, skal de umiddelbart sende det videre til varslingsansvarlig.</w:t>
      </w:r>
    </w:p>
    <w:p w14:paraId="6CAB24BF" w14:textId="77777777" w:rsidR="00EA0589" w:rsidRPr="00EA0589" w:rsidRDefault="00EA0589" w:rsidP="00EA0589">
      <w:pPr>
        <w:keepNext/>
        <w:keepLines/>
        <w:widowControl/>
        <w:autoSpaceDE/>
        <w:autoSpaceDN/>
        <w:spacing w:before="40" w:line="259" w:lineRule="auto"/>
        <w:outlineLvl w:val="2"/>
        <w:rPr>
          <w:rFonts w:ascii="Lato" w:eastAsia="Times New Roman" w:hAnsi="Lato" w:cs="Times New Roman"/>
          <w:color w:val="000000"/>
          <w:sz w:val="24"/>
          <w:szCs w:val="24"/>
          <w:lang w:val="nb-NO"/>
        </w:rPr>
      </w:pPr>
      <w:r w:rsidRPr="00EA0589">
        <w:rPr>
          <w:rFonts w:ascii="Lato" w:eastAsia="Times New Roman" w:hAnsi="Lato" w:cs="Times New Roman"/>
          <w:color w:val="000000"/>
          <w:sz w:val="24"/>
          <w:szCs w:val="24"/>
          <w:lang w:val="nb-NO"/>
        </w:rPr>
        <w:t>Ved muntlig varsel</w:t>
      </w:r>
    </w:p>
    <w:p w14:paraId="7CADA978"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Den som mottar varselet, skal:</w:t>
      </w:r>
    </w:p>
    <w:p w14:paraId="2D4B6AFD" w14:textId="77777777" w:rsidR="00EA0589" w:rsidRPr="00EA0589" w:rsidRDefault="00EA0589" w:rsidP="00EA0589">
      <w:pPr>
        <w:widowControl/>
        <w:numPr>
          <w:ilvl w:val="0"/>
          <w:numId w:val="16"/>
        </w:numPr>
        <w:autoSpaceDE/>
        <w:autoSpaceDN/>
        <w:spacing w:after="160" w:line="259" w:lineRule="auto"/>
        <w:rPr>
          <w:rFonts w:ascii="Lato" w:eastAsia="Calibri" w:hAnsi="Lato"/>
          <w:lang w:val="nb-NO" w:eastAsia="en-GB"/>
        </w:rPr>
      </w:pPr>
      <w:r w:rsidRPr="00EA0589">
        <w:rPr>
          <w:rFonts w:ascii="Lato" w:eastAsia="Calibri" w:hAnsi="Lato"/>
          <w:lang w:val="nb-NO" w:eastAsia="en-GB"/>
        </w:rPr>
        <w:t>Opptre rolig, støttende og lyttende</w:t>
      </w:r>
    </w:p>
    <w:p w14:paraId="41543245" w14:textId="77777777" w:rsidR="00EA0589" w:rsidRPr="00EA0589" w:rsidRDefault="00EA0589" w:rsidP="00EA0589">
      <w:pPr>
        <w:widowControl/>
        <w:numPr>
          <w:ilvl w:val="0"/>
          <w:numId w:val="16"/>
        </w:numPr>
        <w:autoSpaceDE/>
        <w:autoSpaceDN/>
        <w:spacing w:after="160" w:line="259" w:lineRule="auto"/>
        <w:rPr>
          <w:rFonts w:ascii="Lato" w:eastAsia="Calibri" w:hAnsi="Lato"/>
          <w:lang w:val="nb-NO" w:eastAsia="en-GB"/>
        </w:rPr>
      </w:pPr>
      <w:r w:rsidRPr="00EA0589">
        <w:rPr>
          <w:rFonts w:ascii="Lato" w:eastAsia="Calibri" w:hAnsi="Lato"/>
          <w:lang w:val="nb-NO" w:eastAsia="en-GB"/>
        </w:rPr>
        <w:t>Stille åpne spørsmål for å få nok informasjon om hva som har skjedd, når og hvem som er involvert</w:t>
      </w:r>
    </w:p>
    <w:p w14:paraId="56194A0C" w14:textId="77777777" w:rsidR="00EA0589" w:rsidRPr="00EA0589" w:rsidRDefault="00EA0589" w:rsidP="00EA0589">
      <w:pPr>
        <w:widowControl/>
        <w:numPr>
          <w:ilvl w:val="0"/>
          <w:numId w:val="16"/>
        </w:numPr>
        <w:autoSpaceDE/>
        <w:autoSpaceDN/>
        <w:spacing w:after="160" w:line="259" w:lineRule="auto"/>
        <w:rPr>
          <w:rFonts w:ascii="Lato" w:eastAsia="Calibri" w:hAnsi="Lato"/>
          <w:lang w:val="nb-NO" w:eastAsia="en-GB"/>
        </w:rPr>
      </w:pPr>
      <w:r w:rsidRPr="00EA0589">
        <w:rPr>
          <w:rFonts w:ascii="Lato" w:eastAsia="Calibri" w:hAnsi="Lato"/>
          <w:lang w:val="nb-NO" w:eastAsia="en-GB"/>
        </w:rPr>
        <w:t>Notere underveis eller umiddelbart etterpå for å bevare detaljene om det som blir sagt</w:t>
      </w:r>
    </w:p>
    <w:p w14:paraId="233A850E" w14:textId="77777777" w:rsidR="00EA0589" w:rsidRPr="00EA0589" w:rsidRDefault="00EA0589" w:rsidP="00EA0589">
      <w:pPr>
        <w:widowControl/>
        <w:numPr>
          <w:ilvl w:val="0"/>
          <w:numId w:val="16"/>
        </w:numPr>
        <w:autoSpaceDE/>
        <w:autoSpaceDN/>
        <w:spacing w:after="160" w:line="259" w:lineRule="auto"/>
        <w:rPr>
          <w:rFonts w:ascii="Lato" w:eastAsia="Calibri" w:hAnsi="Lato"/>
          <w:lang w:val="nb-NO" w:eastAsia="en-GB"/>
        </w:rPr>
      </w:pPr>
      <w:r w:rsidRPr="00EA0589">
        <w:rPr>
          <w:rFonts w:ascii="Lato" w:eastAsia="Calibri" w:hAnsi="Lato"/>
          <w:lang w:val="nb-NO" w:eastAsia="en-GB"/>
        </w:rPr>
        <w:t>Informere om at de ikke kan holde det som fortelles hemmelig, men at det må tas videre til varslingsansvarlig. Gi informasjon om hvordan varslingssaker håndteres i Redd Barna og at vi ivaretar konfidensialitet.</w:t>
      </w:r>
    </w:p>
    <w:p w14:paraId="170F23A2" w14:textId="77777777" w:rsidR="00EA0589" w:rsidRPr="00EA0589" w:rsidRDefault="00EA0589" w:rsidP="00EA0589">
      <w:pPr>
        <w:widowControl/>
        <w:numPr>
          <w:ilvl w:val="0"/>
          <w:numId w:val="16"/>
        </w:numPr>
        <w:autoSpaceDE/>
        <w:autoSpaceDN/>
        <w:spacing w:after="160" w:line="259" w:lineRule="auto"/>
        <w:rPr>
          <w:rFonts w:ascii="Lato" w:eastAsia="Calibri" w:hAnsi="Lato"/>
          <w:lang w:val="nb-NO" w:eastAsia="en-GB"/>
        </w:rPr>
      </w:pPr>
      <w:r w:rsidRPr="00EA0589">
        <w:rPr>
          <w:rFonts w:ascii="Lato" w:eastAsia="Calibri" w:hAnsi="Lato"/>
          <w:lang w:val="nb-NO" w:eastAsia="en-GB"/>
        </w:rPr>
        <w:t>Kontakte nødetater ved behov for akutt hjelp</w:t>
      </w:r>
    </w:p>
    <w:p w14:paraId="3AD6C482"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Dersom andre enn varslingsansvarlig (andre medlemmer av varslingsteamet, ledere, HR, verneombud, tillitsvalgte) mottar et varsel om kritikkverdige forhold, skal de:</w:t>
      </w:r>
    </w:p>
    <w:p w14:paraId="5C3D9414" w14:textId="77777777" w:rsidR="00EA0589" w:rsidRPr="00EA0589" w:rsidRDefault="00EA0589" w:rsidP="00EA0589">
      <w:pPr>
        <w:widowControl/>
        <w:numPr>
          <w:ilvl w:val="0"/>
          <w:numId w:val="16"/>
        </w:numPr>
        <w:autoSpaceDE/>
        <w:autoSpaceDN/>
        <w:spacing w:after="160" w:line="259" w:lineRule="auto"/>
        <w:rPr>
          <w:rFonts w:ascii="Lato" w:eastAsia="Calibri" w:hAnsi="Lato"/>
          <w:lang w:val="nb-NO" w:eastAsia="en-GB"/>
        </w:rPr>
      </w:pPr>
      <w:r w:rsidRPr="00EA0589">
        <w:rPr>
          <w:rFonts w:ascii="Lato" w:eastAsia="Calibri" w:hAnsi="Lato"/>
          <w:lang w:val="nb-NO" w:eastAsia="en-GB"/>
        </w:rPr>
        <w:t>Melde ifra om saken til varslingsansvarlig så raskt som mulig, gjerne sammen med varsler.</w:t>
      </w:r>
    </w:p>
    <w:p w14:paraId="4166AFD6"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lastRenderedPageBreak/>
        <w:t>Den som mottar et varsel skal ikke selv vurdere eller ta stilling til det, og heller ikke forsøke å finne ut mer om saken på egenhånd – kun motta varselet og melde videre direkte til varslingsansvarlig. Er saken akutt, skal varslingsansvarlig varsles på telefon umiddelbart.</w:t>
      </w:r>
    </w:p>
    <w:p w14:paraId="1B748627"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Dersom varselet mottas på et arrangement, informeres også arrangementsansvarlig, som har ansvar for den umiddelbare oppfølging, for eksempel ved behov for helsehjelp og/eller tilkalling av politi. Arrangementsansvarlig informerer varslingsansvarlig på telefon så raskt som mulig. </w:t>
      </w:r>
    </w:p>
    <w:p w14:paraId="604B3EBD"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Om varslingsansvarlig eller generalsekretær ikke skal involveres</w:t>
      </w:r>
    </w:p>
    <w:p w14:paraId="41B2B7D2"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Dersom varslingsansvarlig skal holdes utenfor saken fordi hen er inhabil eller ikke tilgjengelig, tas varselet videre til generalsekretær eller direktør for mennesker og teknologi (dernest seksjonsleder for HR) som fungerer som stedfortreder for varslingsansvarlig.</w:t>
      </w:r>
    </w:p>
    <w:p w14:paraId="0042C0FE" w14:textId="77777777" w:rsidR="00EA0589" w:rsidRPr="00EA0589" w:rsidRDefault="00EA0589" w:rsidP="00EA0589">
      <w:pPr>
        <w:widowControl/>
        <w:autoSpaceDE/>
        <w:autoSpaceDN/>
        <w:spacing w:after="160" w:line="259" w:lineRule="auto"/>
        <w:rPr>
          <w:rFonts w:ascii="Lato" w:eastAsia="Lato" w:hAnsi="Lato" w:cs="Times New Roman"/>
          <w:lang w:val="nb-NO"/>
        </w:rPr>
      </w:pPr>
      <w:r w:rsidRPr="57AECB9B">
        <w:rPr>
          <w:rFonts w:ascii="Lato" w:eastAsia="Lato" w:hAnsi="Lato" w:cs="Times New Roman"/>
          <w:lang w:val="nb-NO"/>
        </w:rPr>
        <w:t xml:space="preserve">Dersom generalsekretær skal holdes utenfor saken fordi hen er inhabil, fungerer hovedstyrets leder som stedfortreder for generalsekretær. </w:t>
      </w:r>
    </w:p>
    <w:p w14:paraId="1BF2919D" w14:textId="77777777" w:rsidR="00EA0589" w:rsidRPr="00EA0589" w:rsidRDefault="00EA0589" w:rsidP="00EA0589">
      <w:pPr>
        <w:keepNext/>
        <w:keepLines/>
        <w:widowControl/>
        <w:autoSpaceDE/>
        <w:autoSpaceDN/>
        <w:spacing w:before="240" w:line="259" w:lineRule="auto"/>
        <w:outlineLvl w:val="0"/>
        <w:rPr>
          <w:rFonts w:ascii="Lato" w:eastAsia="Times New Roman" w:hAnsi="Lato" w:cs="Times New Roman"/>
          <w:color w:val="000000"/>
          <w:sz w:val="36"/>
          <w:szCs w:val="32"/>
          <w:lang w:val="nb-NO"/>
        </w:rPr>
      </w:pPr>
      <w:r w:rsidRPr="00EA0589">
        <w:rPr>
          <w:rFonts w:ascii="Lato" w:eastAsia="Times New Roman" w:hAnsi="Lato" w:cs="Times New Roman"/>
          <w:color w:val="000000"/>
          <w:sz w:val="36"/>
          <w:szCs w:val="32"/>
          <w:lang w:val="nb-NO"/>
        </w:rPr>
        <w:t>Vurdering av varselets innhold og innledende undersøkelser</w:t>
      </w:r>
    </w:p>
    <w:p w14:paraId="43C8F680"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Første vurdering fra varslingsansvarlig</w:t>
      </w:r>
    </w:p>
    <w:p w14:paraId="0FA552C9" w14:textId="10CCAFAB" w:rsidR="00EA0589" w:rsidRPr="00EA0589" w:rsidRDefault="00EA0589" w:rsidP="00EA0589">
      <w:pPr>
        <w:widowControl/>
        <w:autoSpaceDE/>
        <w:autoSpaceDN/>
        <w:spacing w:after="160" w:line="259" w:lineRule="auto"/>
        <w:rPr>
          <w:rFonts w:ascii="Lato" w:eastAsia="Lato" w:hAnsi="Lato" w:cs="Times New Roman"/>
          <w:lang w:val="nb-NO"/>
        </w:rPr>
      </w:pPr>
      <w:r w:rsidRPr="57AECB9B">
        <w:rPr>
          <w:rFonts w:ascii="Lato" w:eastAsia="Lato" w:hAnsi="Lato" w:cs="Times New Roman"/>
          <w:lang w:val="nb-NO"/>
        </w:rPr>
        <w:t>Varslingsansvarlig oppretter sak i Mittvarsel</w:t>
      </w:r>
      <w:r w:rsidR="23278DFC" w:rsidRPr="57AECB9B">
        <w:rPr>
          <w:rFonts w:ascii="Lato" w:eastAsia="Lato" w:hAnsi="Lato" w:cs="Times New Roman"/>
          <w:lang w:val="nb-NO"/>
        </w:rPr>
        <w:t xml:space="preserve"> </w:t>
      </w:r>
      <w:r w:rsidRPr="57AECB9B">
        <w:rPr>
          <w:rFonts w:ascii="Lato" w:eastAsia="Lato" w:hAnsi="Lato" w:cs="Times New Roman"/>
          <w:lang w:val="nb-NO"/>
        </w:rPr>
        <w:t xml:space="preserve">(dersom varselet har kommet i en annen kanal) og gjør første vurdering av varselets innhold. </w:t>
      </w:r>
    </w:p>
    <w:p w14:paraId="5465AB08"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Dersom det er tydelig at saken omhandler forhold utenfor Redd Barna, melder varslingsansvarlig eventuelt saken videre i tråd med avvergingsplikten og/eller viser varsler til relevante hjelpeinstanser. Saken markeres som «avvist» i Mittvarsel. </w:t>
      </w:r>
    </w:p>
    <w:p w14:paraId="5B5F2CB8"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Dersom varslingsansvarlig vurderer det som åpenbart at saken er et mindre alvorlig avvik fra retningslinjer i aktiviteter med barn, sender hen saken videre i Mittvarsel til avviksportalen for oppfølging der.</w:t>
      </w:r>
    </w:p>
    <w:p w14:paraId="6D436E60"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For alle andre saker, informerer varslingsansvarlig generalsekretær og kaller inn et annet medlem av varslingsutvalget til et møte for en vurdering av hvordan saken skal håndteres. Møtet skal avholdes samme eller påfølgende arbeidsdag.</w:t>
      </w:r>
    </w:p>
    <w:p w14:paraId="4EEE496B"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 xml:space="preserve">Politianmeldelse </w:t>
      </w:r>
    </w:p>
    <w:p w14:paraId="2683611E"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Varslingsansvarlig gjør også en første vurdering av om saken bør politianmeldes. I så fall kobler hen på generalsekretær. Som hovedregel vil utsatt selv få avgjøre om saken anmeldes, med unntak av særs grove tilfeller der generalsekretær avgjør i samråd med varslingsansvarlig at Redd Barna vil anmelde saken.</w:t>
      </w:r>
    </w:p>
    <w:p w14:paraId="19318E2C"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Dersom politiet involveres, pauses Redd Barnas håndtering av saken inntil det foreligger dom eller saken er henlagt av politiet. Redd Barna håndterer deretter saken i tråd med disse rutinene, uavhengig av om den er henlagt av politiet eller omvarslede ikke ble dømt i retten. Dersom omvarslede ble dømt, vil saksbehandlere ikke måtte gjennomføre samtaler med de involverte, men kan ta utgangspunkt i dommen for vurdering av eventuelle sanksjoner mot omvarslede. En eventuell suspensjon av omvarslede mens politietterforskningen pågår gjøres etter dialog med politiet for å hindre at bevis forspilles. </w:t>
      </w:r>
    </w:p>
    <w:p w14:paraId="1D27F265"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 xml:space="preserve">Saksbehandlerne vurderer om varslingssak skal opprettes </w:t>
      </w:r>
    </w:p>
    <w:p w14:paraId="208AE050"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Saksbehandlerne vurderer først egen habilitet i saken. Deretter går de sammen gjennom varselets innhold og vurderer om Redd Barna skal håndtere saken i tråd med disse rutinene og opprette varslingssak, eller om saken best håndteres på lavere nivå. </w:t>
      </w:r>
    </w:p>
    <w:p w14:paraId="0ACC2BD1"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Ved behov kan det gjennomføres innledende undersøkelser før det vurderes om varslingssak skal opprettes. Innledende undersøkelser vil typisk innebære å innhente dokumentasjon (bevis) der det er mulig og/eller gjennomføre innledende samtale med varsler og/eller utsatt. </w:t>
      </w:r>
    </w:p>
    <w:p w14:paraId="55B9A0BB"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lastRenderedPageBreak/>
        <w:t xml:space="preserve">Varslingsansvarlig legger fram saksbehandlernes vurdering for generalsekretær samt omvarsledes seksjons- og avdelingsleder. Dersom den det er varslet om er frivillig eller tillitsvalgt, involveres regionleder og avdelingsleder for Norgesprogrammet. Generalsekretær tar endelig avgjørelse på om sak opprettes. </w:t>
      </w:r>
    </w:p>
    <w:p w14:paraId="4D57FB6D" w14:textId="77777777" w:rsidR="00EA0589" w:rsidRPr="00EA0589" w:rsidRDefault="00EA0589" w:rsidP="00EA0589">
      <w:pPr>
        <w:widowControl/>
        <w:numPr>
          <w:ilvl w:val="0"/>
          <w:numId w:val="8"/>
        </w:numPr>
        <w:autoSpaceDE/>
        <w:autoSpaceDN/>
        <w:spacing w:after="160" w:line="259" w:lineRule="auto"/>
        <w:rPr>
          <w:rFonts w:ascii="Lato" w:eastAsia="Calibri" w:hAnsi="Lato"/>
          <w:lang w:val="nb-NO" w:eastAsia="en-GB"/>
        </w:rPr>
      </w:pPr>
      <w:r w:rsidRPr="00EA0589">
        <w:rPr>
          <w:rFonts w:ascii="Lato" w:eastAsia="Calibri" w:hAnsi="Lato"/>
          <w:lang w:val="nb-NO" w:eastAsia="en-GB"/>
        </w:rPr>
        <w:t>Om det ikke opprettes varslingssak, loggføres en kort begrunnelse for dette i Mittvarsel. Saken lagres i to år. Saken delegeres eventuelt videre til omvarsledes linjeleder for oppfølging på lavere nivå.</w:t>
      </w:r>
    </w:p>
    <w:p w14:paraId="4355681A"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Om det opprettes varslingssak informeres utsatt om dette så snart som mulig. Den det er varslet om informeres som hovedregel også så snart som mulig, med mindre det er tungtveiende grunner til at hen ikke kan informeres ennå, for eksempel fordi politianmeldelse vurderes. Omvarslede får informasjon om at sak er opprettet og i korte trekk hva saken går på, samt at hen vil bli kalt inn til samtale og få mer informasjon og få forklart sin side av saken.</w:t>
      </w:r>
    </w:p>
    <w:p w14:paraId="3E878FAD"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Dersom varsler ikke selv er utsatt/part i saken, skal hen ikke få mer informasjon enn at Redd Barna følger opp saken. </w:t>
      </w:r>
    </w:p>
    <w:p w14:paraId="719FBEB4"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Suspensjon</w:t>
      </w:r>
    </w:p>
    <w:p w14:paraId="596EEC47" w14:textId="22BAF1F8" w:rsidR="00A53A24" w:rsidRDefault="00A53A24"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Ved behov kan varslingsutvalget anbefale at omvarslede suspenderes</w:t>
      </w:r>
      <w:r w:rsidR="00091B12">
        <w:rPr>
          <w:rFonts w:ascii="Lato" w:eastAsia="Lato" w:hAnsi="Lato" w:cs="Times New Roman"/>
          <w:lang w:val="nb-NO"/>
        </w:rPr>
        <w:t xml:space="preserve"> mens saken behandles</w:t>
      </w:r>
      <w:r w:rsidRPr="00EA0589">
        <w:rPr>
          <w:rFonts w:ascii="Lato" w:eastAsia="Lato" w:hAnsi="Lato" w:cs="Times New Roman"/>
          <w:lang w:val="nb-NO"/>
        </w:rPr>
        <w:t>.</w:t>
      </w:r>
      <w:r w:rsidR="00120336">
        <w:rPr>
          <w:rFonts w:ascii="Lato" w:eastAsia="Lato" w:hAnsi="Lato" w:cs="Times New Roman"/>
          <w:lang w:val="nb-NO"/>
        </w:rPr>
        <w:t xml:space="preserve"> Dersom den omvarslede er ansatt, </w:t>
      </w:r>
      <w:r w:rsidR="005762EB">
        <w:rPr>
          <w:rFonts w:ascii="Lato" w:eastAsia="Lato" w:hAnsi="Lato" w:cs="Times New Roman"/>
          <w:lang w:val="nb-NO"/>
        </w:rPr>
        <w:t>kan generalsekretær treffe denne beslutningen.</w:t>
      </w:r>
    </w:p>
    <w:p w14:paraId="1863FDF2" w14:textId="22816EBA"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Ved behov </w:t>
      </w:r>
      <w:r w:rsidR="00091B12">
        <w:rPr>
          <w:rFonts w:ascii="Lato" w:eastAsia="Lato" w:hAnsi="Lato" w:cs="Times New Roman"/>
          <w:lang w:val="nb-NO"/>
        </w:rPr>
        <w:t>for å suspendere en frivillig vil g</w:t>
      </w:r>
      <w:r w:rsidRPr="00EA0589">
        <w:rPr>
          <w:rFonts w:ascii="Lato" w:eastAsia="Lato" w:hAnsi="Lato" w:cs="Times New Roman"/>
          <w:lang w:val="nb-NO"/>
        </w:rPr>
        <w:t xml:space="preserve">eneralsekretær </w:t>
      </w:r>
      <w:r w:rsidR="00091B12">
        <w:rPr>
          <w:rFonts w:ascii="Lato" w:eastAsia="Lato" w:hAnsi="Lato" w:cs="Times New Roman"/>
          <w:lang w:val="nb-NO"/>
        </w:rPr>
        <w:t>ta</w:t>
      </w:r>
      <w:r w:rsidRPr="00EA0589">
        <w:rPr>
          <w:rFonts w:ascii="Lato" w:eastAsia="Lato" w:hAnsi="Lato" w:cs="Times New Roman"/>
          <w:lang w:val="nb-NO"/>
        </w:rPr>
        <w:t xml:space="preserve"> avgjørelsen sammen med hovedstyrets leder og medlemsstyrets leder i tråd med Redd Barnas </w:t>
      </w:r>
      <w:r w:rsidR="007126D0">
        <w:rPr>
          <w:rFonts w:ascii="Lato" w:eastAsia="Lato" w:hAnsi="Lato" w:cs="Times New Roman"/>
          <w:lang w:val="nb-NO"/>
        </w:rPr>
        <w:t>statutter</w:t>
      </w:r>
      <w:r w:rsidRPr="00EA0589">
        <w:rPr>
          <w:rFonts w:ascii="Lato" w:eastAsia="Lato" w:hAnsi="Lato" w:cs="Times New Roman"/>
          <w:lang w:val="nb-NO"/>
        </w:rPr>
        <w:t xml:space="preserve">. </w:t>
      </w:r>
    </w:p>
    <w:p w14:paraId="4F11FECF"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Dersom en frivillig eller tillitsvalgt suspenderes, skal varslingsansvarlig se til at vedkommende merkes som suspendert i Salesforce. </w:t>
      </w:r>
    </w:p>
    <w:p w14:paraId="0069397F" w14:textId="77777777" w:rsidR="00EA0589" w:rsidRPr="00EA0589" w:rsidRDefault="00EA0589" w:rsidP="00EA0589">
      <w:pPr>
        <w:keepNext/>
        <w:keepLines/>
        <w:widowControl/>
        <w:autoSpaceDE/>
        <w:autoSpaceDN/>
        <w:spacing w:before="240" w:line="259" w:lineRule="auto"/>
        <w:outlineLvl w:val="0"/>
        <w:rPr>
          <w:rFonts w:ascii="Lato" w:eastAsia="Times New Roman" w:hAnsi="Lato" w:cs="Times New Roman"/>
          <w:color w:val="000000"/>
          <w:sz w:val="36"/>
          <w:szCs w:val="32"/>
          <w:lang w:val="nb-NO"/>
        </w:rPr>
      </w:pPr>
      <w:r w:rsidRPr="00EA0589">
        <w:rPr>
          <w:rFonts w:ascii="Lato" w:eastAsia="Times New Roman" w:hAnsi="Lato" w:cs="Times New Roman"/>
          <w:color w:val="000000"/>
          <w:sz w:val="36"/>
          <w:szCs w:val="32"/>
          <w:lang w:val="nb-NO"/>
        </w:rPr>
        <w:t>Undersøkelse av saken</w:t>
      </w:r>
    </w:p>
    <w:p w14:paraId="5FCF7EFF"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Samtaler med de involverte og innhenting av dokumentasjon</w:t>
      </w:r>
    </w:p>
    <w:p w14:paraId="3647EFE1"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Som del av håndteringen skal saksbehandlerne gjennomføre samtaler med varsler, utsatt og omvarslede. Saksbehandlerne kan også snakke med andre involverte.</w:t>
      </w:r>
    </w:p>
    <w:p w14:paraId="00CA5A8B"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Når det er mulig, innhentes dokumentasjon før samtalene gjennomføres.</w:t>
      </w:r>
    </w:p>
    <w:p w14:paraId="6E0024C4"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I innkallingen til samtale informeres det om at det er en varslingssak, veldig kort om hva saken gjelder og at detaljer om selve saken vil deles i samtalen. Til utsatt og omvarslede skal innkallingen til samtale følges opp med en telefonsamtale der de har mulighet til å stille spørsmål. </w:t>
      </w:r>
    </w:p>
    <w:p w14:paraId="168F5BBB" w14:textId="74A441A3" w:rsidR="00EA0589" w:rsidRPr="00EA0589" w:rsidRDefault="00EA0589" w:rsidP="00EA0589">
      <w:pPr>
        <w:widowControl/>
        <w:autoSpaceDE/>
        <w:autoSpaceDN/>
        <w:spacing w:after="160" w:line="259" w:lineRule="auto"/>
        <w:rPr>
          <w:rFonts w:ascii="Lato" w:eastAsia="Lato" w:hAnsi="Lato" w:cs="Times New Roman"/>
          <w:lang w:val="nb-NO"/>
        </w:rPr>
      </w:pPr>
      <w:r w:rsidRPr="57AECB9B">
        <w:rPr>
          <w:rFonts w:ascii="Lato" w:eastAsia="Lato" w:hAnsi="Lato" w:cs="Times New Roman"/>
          <w:lang w:val="nb-NO"/>
        </w:rPr>
        <w:t xml:space="preserve">Utsatt og omvarslede oppfordres til å ta med seg en støtteperson til samtalene. Dette kan være tillitsvalgt fra fagforeningen, en venn eller familiemedlem, en advokat eller lignende. </w:t>
      </w:r>
      <w:r w:rsidR="0052137F">
        <w:rPr>
          <w:rFonts w:ascii="Lato" w:eastAsia="Lato" w:hAnsi="Lato" w:cs="Times New Roman"/>
          <w:lang w:val="nb-NO"/>
        </w:rPr>
        <w:t xml:space="preserve">Støttepersonen bør ikke være en annen ansatt i Redd Barna (med mindre det er tillitsvalgt). </w:t>
      </w:r>
      <w:r w:rsidRPr="57AECB9B">
        <w:rPr>
          <w:rFonts w:ascii="Lato" w:eastAsia="Lato" w:hAnsi="Lato" w:cs="Times New Roman"/>
          <w:lang w:val="nb-NO"/>
        </w:rPr>
        <w:t>Støttepersonen er til stede for å støtte og skal ikke aktivt ta del i samtalen. Varsler (om varsler ikke er samme person som utsatt) og andre involverte oppfordres til å ta med en støtteperson når det anses som nødvendig.</w:t>
      </w:r>
    </w:p>
    <w:p w14:paraId="14BEE2F0"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Under samtalene deltar to saksbehandlerne (varslingsansvarlig og oppnevnt saksbehandler). De to fordeler roller seg imellom slik at den ene styrer samtalen og den andre fører referat.</w:t>
      </w:r>
    </w:p>
    <w:p w14:paraId="7A14C808" w14:textId="2E7FEBEA"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I etterkant får den som har vært inne til samtale tilgang til å lese referatet fra samtalen (gjennom </w:t>
      </w:r>
      <w:r w:rsidR="00E673F6">
        <w:rPr>
          <w:rFonts w:ascii="Lato" w:eastAsia="Lato" w:hAnsi="Lato" w:cs="Times New Roman"/>
          <w:lang w:val="nb-NO"/>
        </w:rPr>
        <w:t>M</w:t>
      </w:r>
      <w:r w:rsidRPr="00EA0589">
        <w:rPr>
          <w:rFonts w:ascii="Lato" w:eastAsia="Lato" w:hAnsi="Lato" w:cs="Times New Roman"/>
          <w:lang w:val="nb-NO"/>
        </w:rPr>
        <w:t xml:space="preserve">ittvarsel) og får mulighet til å legge til merknader eller komme med tillegg. </w:t>
      </w:r>
    </w:p>
    <w:p w14:paraId="0A4AD99D" w14:textId="77777777" w:rsidR="00EA0589" w:rsidRPr="00EA0589" w:rsidRDefault="00EA0589" w:rsidP="00EA0589">
      <w:pPr>
        <w:widowControl/>
        <w:autoSpaceDE/>
        <w:autoSpaceDN/>
        <w:spacing w:before="240" w:line="259" w:lineRule="auto"/>
        <w:rPr>
          <w:rFonts w:ascii="Lato" w:eastAsia="Lato" w:hAnsi="Lato" w:cs="Times New Roman"/>
          <w:b/>
          <w:bCs/>
          <w:lang w:val="nb-NO"/>
        </w:rPr>
      </w:pPr>
      <w:r w:rsidRPr="00EA0589">
        <w:rPr>
          <w:rFonts w:ascii="Lato" w:eastAsia="Lato" w:hAnsi="Lato" w:cs="Times New Roman"/>
          <w:b/>
          <w:bCs/>
          <w:lang w:val="nb-NO"/>
        </w:rPr>
        <w:t>Varsler og utsatt</w:t>
      </w:r>
    </w:p>
    <w:p w14:paraId="748B1581"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Samtale med varsler og utsatt gjennomføres først. Dersom varsler og utsatt ikke er samme person, snakker saksbehandlerne med dem hver for seg. Ofte gjøres dette som ledd i de innledende undersøkelsene.  </w:t>
      </w:r>
    </w:p>
    <w:p w14:paraId="16C4DBEB"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lastRenderedPageBreak/>
        <w:t>I samtalen med utsatt skal saksbehandlerne:</w:t>
      </w:r>
    </w:p>
    <w:p w14:paraId="19358923"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Be om informasjon om hva som skjedde, når og hvem som var involvert</w:t>
      </w:r>
    </w:p>
    <w:p w14:paraId="35DAB11F"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Be om dokumentasjon (som screenshots, bilder, meldinger eller lignende) dersom det finnes</w:t>
      </w:r>
    </w:p>
    <w:p w14:paraId="21C9CEF3"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 xml:space="preserve">Informere om videre prosess </w:t>
      </w:r>
    </w:p>
    <w:p w14:paraId="56150E34"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Minne om taushetsplikt (uten at det hindrer utsatt i å snakke med sine venner/familie/behandler eller hjelpetjenester om det som har skjedd)</w:t>
      </w:r>
    </w:p>
    <w:p w14:paraId="00CEB723"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Tilby støtte (ved behov) og spørre hva vedkommende har behov for av oppfølging</w:t>
      </w:r>
    </w:p>
    <w:p w14:paraId="15546FD1"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Informere om hvem (en av saksbehandlerne) vedkommende kan kontakte om hen har spørsmål eller kommer på noe mer</w:t>
      </w:r>
      <w:r w:rsidRPr="00EA0589">
        <w:rPr>
          <w:rFonts w:ascii="Lato" w:eastAsia="Calibri" w:hAnsi="Lato"/>
          <w:lang w:val="nb-NO" w:eastAsia="en-GB"/>
        </w:rPr>
        <w:br/>
      </w:r>
    </w:p>
    <w:p w14:paraId="63525DF2"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I samtalen med varsler (dersom varsler og utsatt ikke er samme person) skal saksbehandlerne:</w:t>
      </w:r>
    </w:p>
    <w:p w14:paraId="69EAFB05"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Be varsler dele informasjonen hen har om saken</w:t>
      </w:r>
    </w:p>
    <w:p w14:paraId="76ACD8C3"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Be varsler dele eventuell dokumentasjon</w:t>
      </w:r>
    </w:p>
    <w:p w14:paraId="6004AAE5"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Minne om taushetsplikten</w:t>
      </w:r>
    </w:p>
    <w:p w14:paraId="2E1D0F59"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Si at Redd Barna følger opp saken videre og informere om at varsler ikke vil få mer informasjon utover å få vite når saken er avsluttet, ettersom hen ikke er direkte involvert. Dette for å ivareta konfidensialitet.</w:t>
      </w:r>
    </w:p>
    <w:p w14:paraId="36B09A4E" w14:textId="5EC850BE" w:rsidR="00EA0589" w:rsidRDefault="00EA0589" w:rsidP="57AECB9B">
      <w:pPr>
        <w:widowControl/>
        <w:numPr>
          <w:ilvl w:val="0"/>
          <w:numId w:val="7"/>
        </w:numPr>
        <w:spacing w:after="160" w:line="259" w:lineRule="auto"/>
        <w:rPr>
          <w:rFonts w:ascii="Lato" w:eastAsia="Calibri" w:hAnsi="Lato"/>
          <w:lang w:val="nb-NO" w:eastAsia="en-GB"/>
        </w:rPr>
      </w:pPr>
      <w:r w:rsidRPr="57AECB9B">
        <w:rPr>
          <w:rFonts w:ascii="Lato" w:eastAsia="Calibri" w:hAnsi="Lato"/>
          <w:lang w:val="nb-NO" w:eastAsia="en-GB"/>
        </w:rPr>
        <w:t>Ved behov tilby støtte og oppfølging</w:t>
      </w:r>
    </w:p>
    <w:p w14:paraId="307B0214" w14:textId="77777777" w:rsidR="00EA0589" w:rsidRPr="00EA0589" w:rsidRDefault="00EA0589" w:rsidP="00EA0589">
      <w:pPr>
        <w:widowControl/>
        <w:numPr>
          <w:ilvl w:val="0"/>
          <w:numId w:val="7"/>
        </w:numPr>
        <w:autoSpaceDE/>
        <w:autoSpaceDN/>
        <w:spacing w:after="160" w:line="259" w:lineRule="auto"/>
        <w:rPr>
          <w:rFonts w:ascii="Lato" w:eastAsia="Calibri" w:hAnsi="Lato"/>
          <w:lang w:val="nb-NO" w:eastAsia="en-GB"/>
        </w:rPr>
      </w:pPr>
      <w:r w:rsidRPr="00EA0589">
        <w:rPr>
          <w:rFonts w:ascii="Lato" w:eastAsia="Calibri" w:hAnsi="Lato"/>
          <w:lang w:val="nb-NO" w:eastAsia="en-GB"/>
        </w:rPr>
        <w:t>Informere om hvem (en av saksbehandlerne) vedkommende kan kontakte om hen kommer på noe mer</w:t>
      </w:r>
    </w:p>
    <w:p w14:paraId="7A0B999F" w14:textId="77777777" w:rsidR="00EA0589" w:rsidRPr="00EA0589" w:rsidRDefault="00EA0589" w:rsidP="00EA0589">
      <w:pPr>
        <w:widowControl/>
        <w:autoSpaceDE/>
        <w:autoSpaceDN/>
        <w:spacing w:before="240" w:line="259" w:lineRule="auto"/>
        <w:rPr>
          <w:rFonts w:ascii="Lato" w:eastAsia="Lato" w:hAnsi="Lato" w:cs="Times New Roman"/>
          <w:b/>
          <w:bCs/>
          <w:lang w:val="nb-NO"/>
        </w:rPr>
      </w:pPr>
      <w:r w:rsidRPr="00EA0589">
        <w:rPr>
          <w:rFonts w:ascii="Lato" w:eastAsia="Lato" w:hAnsi="Lato" w:cs="Times New Roman"/>
          <w:b/>
          <w:bCs/>
          <w:lang w:val="nb-NO"/>
        </w:rPr>
        <w:t>Andre involverte</w:t>
      </w:r>
    </w:p>
    <w:p w14:paraId="2A11593B"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Etter å ha snakket med varsler og utsatt, vil eventuelt saksbehandlerne snakke med andre involverte som har relevant informasjon i saken. Saksbehandlerne skal kun snakke med andre involverte dersom det er strengt nødvendig, av hensyn til konfidensialitet. </w:t>
      </w:r>
    </w:p>
    <w:p w14:paraId="7698F8A2"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I samtale med andre involverte vil saksbehandlerne:</w:t>
      </w:r>
    </w:p>
    <w:p w14:paraId="658754A3" w14:textId="77777777" w:rsidR="00EA0589" w:rsidRPr="00EA0589" w:rsidRDefault="00EA0589" w:rsidP="00EA0589">
      <w:pPr>
        <w:widowControl/>
        <w:numPr>
          <w:ilvl w:val="0"/>
          <w:numId w:val="11"/>
        </w:numPr>
        <w:autoSpaceDE/>
        <w:autoSpaceDN/>
        <w:spacing w:after="160" w:line="259" w:lineRule="auto"/>
        <w:rPr>
          <w:rFonts w:ascii="Lato" w:eastAsia="Calibri" w:hAnsi="Lato"/>
          <w:sz w:val="24"/>
          <w:szCs w:val="24"/>
          <w:lang w:val="nb-NO" w:eastAsia="en-GB"/>
        </w:rPr>
      </w:pPr>
      <w:r w:rsidRPr="00EA0589">
        <w:rPr>
          <w:rFonts w:ascii="Lato" w:eastAsia="Calibri" w:hAnsi="Lato"/>
          <w:lang w:val="nb-NO" w:eastAsia="en-GB"/>
        </w:rPr>
        <w:t>Be vedkommende dele den informasjonen hen har om saken</w:t>
      </w:r>
    </w:p>
    <w:p w14:paraId="13C6DFBD" w14:textId="77777777" w:rsidR="00EA0589" w:rsidRPr="00EA0589" w:rsidRDefault="00EA0589" w:rsidP="00EA0589">
      <w:pPr>
        <w:widowControl/>
        <w:numPr>
          <w:ilvl w:val="0"/>
          <w:numId w:val="11"/>
        </w:numPr>
        <w:autoSpaceDE/>
        <w:autoSpaceDN/>
        <w:spacing w:after="160" w:line="259" w:lineRule="auto"/>
        <w:rPr>
          <w:rFonts w:ascii="Lato" w:eastAsia="Calibri" w:hAnsi="Lato"/>
          <w:sz w:val="24"/>
          <w:szCs w:val="24"/>
          <w:lang w:val="nb-NO" w:eastAsia="en-GB"/>
        </w:rPr>
      </w:pPr>
      <w:r w:rsidRPr="00EA0589">
        <w:rPr>
          <w:rFonts w:ascii="Lato" w:eastAsia="Calibri" w:hAnsi="Lato"/>
          <w:lang w:val="nb-NO" w:eastAsia="en-GB"/>
        </w:rPr>
        <w:t>Be om at eventuell dokumentasjon deles</w:t>
      </w:r>
    </w:p>
    <w:p w14:paraId="4F820610" w14:textId="77777777" w:rsidR="00EA0589" w:rsidRPr="00EA0589" w:rsidRDefault="00EA0589" w:rsidP="00EA0589">
      <w:pPr>
        <w:widowControl/>
        <w:numPr>
          <w:ilvl w:val="0"/>
          <w:numId w:val="11"/>
        </w:numPr>
        <w:autoSpaceDE/>
        <w:autoSpaceDN/>
        <w:spacing w:after="160" w:line="259" w:lineRule="auto"/>
        <w:rPr>
          <w:rFonts w:ascii="Lato" w:eastAsia="Calibri" w:hAnsi="Lato"/>
          <w:lang w:val="nb-NO" w:eastAsia="en-GB"/>
        </w:rPr>
      </w:pPr>
      <w:r w:rsidRPr="00EA0589">
        <w:rPr>
          <w:rFonts w:ascii="Lato" w:eastAsia="Calibri" w:hAnsi="Lato"/>
          <w:lang w:val="nb-NO" w:eastAsia="en-GB"/>
        </w:rPr>
        <w:t>Minne om taushetsplikten</w:t>
      </w:r>
    </w:p>
    <w:p w14:paraId="4A2F7AB0" w14:textId="77777777" w:rsidR="00EA0589" w:rsidRPr="00EA0589" w:rsidRDefault="00EA0589" w:rsidP="00EA0589">
      <w:pPr>
        <w:widowControl/>
        <w:numPr>
          <w:ilvl w:val="0"/>
          <w:numId w:val="11"/>
        </w:numPr>
        <w:autoSpaceDE/>
        <w:autoSpaceDN/>
        <w:spacing w:after="160" w:line="259" w:lineRule="auto"/>
        <w:rPr>
          <w:rFonts w:ascii="Lato" w:eastAsia="Calibri" w:hAnsi="Lato"/>
          <w:lang w:val="nb-NO" w:eastAsia="en-GB"/>
        </w:rPr>
      </w:pPr>
      <w:r w:rsidRPr="00EA0589">
        <w:rPr>
          <w:rFonts w:ascii="Lato" w:eastAsia="Calibri" w:hAnsi="Lato"/>
          <w:lang w:val="nb-NO" w:eastAsia="en-GB"/>
        </w:rPr>
        <w:t>Si at Redd Barna følger opp saken videre og informere om at de ikke vil få mer informasjon ettersom hen ikke er direkte involvert. Dette for å ivareta konfidensialitet.</w:t>
      </w:r>
    </w:p>
    <w:p w14:paraId="1A829AD7" w14:textId="105D3E28" w:rsidR="00EA0589" w:rsidRPr="00EA0589" w:rsidRDefault="00EA0589" w:rsidP="00EA0589">
      <w:pPr>
        <w:widowControl/>
        <w:numPr>
          <w:ilvl w:val="0"/>
          <w:numId w:val="11"/>
        </w:numPr>
        <w:autoSpaceDE/>
        <w:autoSpaceDN/>
        <w:spacing w:after="160" w:line="259" w:lineRule="auto"/>
        <w:rPr>
          <w:rFonts w:ascii="Lato" w:eastAsia="Calibri" w:hAnsi="Lato"/>
          <w:lang w:val="nb-NO" w:eastAsia="en-GB"/>
        </w:rPr>
      </w:pPr>
      <w:r w:rsidRPr="57AECB9B">
        <w:rPr>
          <w:rFonts w:ascii="Lato" w:eastAsia="Calibri" w:hAnsi="Lato"/>
          <w:lang w:val="nb-NO" w:eastAsia="en-GB"/>
        </w:rPr>
        <w:t>Ved behov tilby støtte og oppfølging</w:t>
      </w:r>
    </w:p>
    <w:p w14:paraId="1F7AE8F9" w14:textId="77777777" w:rsidR="00EA0589" w:rsidRPr="00EA0589" w:rsidRDefault="00EA0589" w:rsidP="00EA0589">
      <w:pPr>
        <w:widowControl/>
        <w:numPr>
          <w:ilvl w:val="0"/>
          <w:numId w:val="11"/>
        </w:numPr>
        <w:autoSpaceDE/>
        <w:autoSpaceDN/>
        <w:spacing w:after="160" w:line="259" w:lineRule="auto"/>
        <w:rPr>
          <w:rFonts w:ascii="Lato" w:eastAsia="Calibri" w:hAnsi="Lato"/>
          <w:lang w:val="nb-NO" w:eastAsia="en-GB"/>
        </w:rPr>
      </w:pPr>
      <w:r w:rsidRPr="00EA0589">
        <w:rPr>
          <w:rFonts w:ascii="Lato" w:eastAsia="Calibri" w:hAnsi="Lato"/>
          <w:lang w:val="nb-NO" w:eastAsia="en-GB"/>
        </w:rPr>
        <w:t>Informere om hvem (en av saksbehandlerne) vedkommende kan kontakte om hen kommer på noe mer</w:t>
      </w:r>
    </w:p>
    <w:p w14:paraId="49485B25" w14:textId="77777777" w:rsidR="00EA0589" w:rsidRPr="00EA0589" w:rsidRDefault="00EA0589" w:rsidP="00EA0589">
      <w:pPr>
        <w:widowControl/>
        <w:autoSpaceDE/>
        <w:autoSpaceDN/>
        <w:spacing w:before="240" w:line="259" w:lineRule="auto"/>
        <w:rPr>
          <w:rFonts w:ascii="Lato" w:eastAsia="Lato" w:hAnsi="Lato" w:cs="Times New Roman"/>
          <w:b/>
          <w:bCs/>
          <w:lang w:val="nb-NO"/>
        </w:rPr>
      </w:pPr>
      <w:r w:rsidRPr="00EA0589">
        <w:rPr>
          <w:rFonts w:ascii="Lato" w:eastAsia="Lato" w:hAnsi="Lato" w:cs="Times New Roman"/>
          <w:b/>
          <w:bCs/>
          <w:lang w:val="nb-NO"/>
        </w:rPr>
        <w:t>Den det er varslet om</w:t>
      </w:r>
    </w:p>
    <w:p w14:paraId="77DD673D"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Samtale med omvarslede gjennomføres som hovedregel sist. På den måten har saksbehandlerne full klarhet i hva varselet går i og kan legge fram hele varselets innhold for omvarslede. </w:t>
      </w:r>
    </w:p>
    <w:p w14:paraId="03CE9656"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I samtale med omvarslede vil saksbehandlerne:</w:t>
      </w:r>
    </w:p>
    <w:p w14:paraId="276A086E" w14:textId="77777777" w:rsidR="00EA0589" w:rsidRPr="00EA0589" w:rsidRDefault="00EA0589" w:rsidP="00EA0589">
      <w:pPr>
        <w:widowControl/>
        <w:numPr>
          <w:ilvl w:val="0"/>
          <w:numId w:val="12"/>
        </w:numPr>
        <w:autoSpaceDE/>
        <w:autoSpaceDN/>
        <w:spacing w:after="160" w:line="259" w:lineRule="auto"/>
        <w:rPr>
          <w:rFonts w:ascii="Lato" w:eastAsia="Calibri" w:hAnsi="Lato"/>
          <w:lang w:val="nb-NO" w:eastAsia="en-GB"/>
        </w:rPr>
      </w:pPr>
      <w:r w:rsidRPr="00EA0589">
        <w:rPr>
          <w:rFonts w:ascii="Lato" w:eastAsia="Calibri" w:hAnsi="Lato"/>
          <w:lang w:val="nb-NO" w:eastAsia="en-GB"/>
        </w:rPr>
        <w:t>Informere om saksgang så langt</w:t>
      </w:r>
    </w:p>
    <w:p w14:paraId="29D23DBA" w14:textId="77777777" w:rsidR="00EA0589" w:rsidRPr="00EA0589" w:rsidRDefault="00EA0589" w:rsidP="00EA0589">
      <w:pPr>
        <w:widowControl/>
        <w:numPr>
          <w:ilvl w:val="0"/>
          <w:numId w:val="12"/>
        </w:numPr>
        <w:autoSpaceDE/>
        <w:autoSpaceDN/>
        <w:spacing w:after="160" w:line="259" w:lineRule="auto"/>
        <w:rPr>
          <w:rFonts w:ascii="Lato" w:eastAsia="Calibri" w:hAnsi="Lato"/>
          <w:lang w:val="nb-NO" w:eastAsia="en-GB"/>
        </w:rPr>
      </w:pPr>
      <w:r w:rsidRPr="00EA0589">
        <w:rPr>
          <w:rFonts w:ascii="Lato" w:eastAsia="Calibri" w:hAnsi="Lato"/>
          <w:lang w:val="nb-NO" w:eastAsia="en-GB"/>
        </w:rPr>
        <w:lastRenderedPageBreak/>
        <w:t>Legge fram innholdet i varselet (punkt for punkt dersom varselet går på mer enn en hendelse/forhold) og la omvarslede dele sitt perspektiv på hvert punkt</w:t>
      </w:r>
    </w:p>
    <w:p w14:paraId="0196D347" w14:textId="77777777" w:rsidR="00EA0589" w:rsidRPr="00EA0589" w:rsidRDefault="00EA0589" w:rsidP="00EA0589">
      <w:pPr>
        <w:widowControl/>
        <w:numPr>
          <w:ilvl w:val="0"/>
          <w:numId w:val="12"/>
        </w:numPr>
        <w:autoSpaceDE/>
        <w:autoSpaceDN/>
        <w:spacing w:after="160" w:line="259" w:lineRule="auto"/>
        <w:rPr>
          <w:rFonts w:ascii="Lato" w:eastAsia="Calibri" w:hAnsi="Lato"/>
          <w:lang w:val="nb-NO" w:eastAsia="en-GB"/>
        </w:rPr>
      </w:pPr>
      <w:r w:rsidRPr="00EA0589">
        <w:rPr>
          <w:rFonts w:ascii="Lato" w:eastAsia="Calibri" w:hAnsi="Lato"/>
          <w:lang w:val="nb-NO" w:eastAsia="en-GB"/>
        </w:rPr>
        <w:t xml:space="preserve">Informere om videre prosess </w:t>
      </w:r>
    </w:p>
    <w:p w14:paraId="123401F1" w14:textId="77777777" w:rsidR="00EA0589" w:rsidRPr="00EA0589" w:rsidRDefault="00EA0589" w:rsidP="00EA0589">
      <w:pPr>
        <w:widowControl/>
        <w:numPr>
          <w:ilvl w:val="0"/>
          <w:numId w:val="12"/>
        </w:numPr>
        <w:autoSpaceDE/>
        <w:autoSpaceDN/>
        <w:spacing w:after="160" w:line="259" w:lineRule="auto"/>
        <w:rPr>
          <w:rFonts w:ascii="Lato" w:eastAsia="Calibri" w:hAnsi="Lato"/>
          <w:lang w:val="nb-NO" w:eastAsia="en-GB"/>
        </w:rPr>
      </w:pPr>
      <w:r w:rsidRPr="00EA0589">
        <w:rPr>
          <w:rFonts w:ascii="Lato" w:eastAsia="Calibri" w:hAnsi="Lato"/>
          <w:lang w:val="nb-NO" w:eastAsia="en-GB"/>
        </w:rPr>
        <w:t>Minne om taushetsplikt (uten at det hindrer omvarslede i å snakke med sine venner/familie/behandler eller hjelpetjenester)</w:t>
      </w:r>
    </w:p>
    <w:p w14:paraId="703B4866" w14:textId="77777777" w:rsidR="00EA0589" w:rsidRPr="00EA0589" w:rsidRDefault="00EA0589" w:rsidP="00EA0589">
      <w:pPr>
        <w:widowControl/>
        <w:numPr>
          <w:ilvl w:val="0"/>
          <w:numId w:val="12"/>
        </w:numPr>
        <w:autoSpaceDE/>
        <w:autoSpaceDN/>
        <w:spacing w:after="160" w:line="259" w:lineRule="auto"/>
        <w:rPr>
          <w:rFonts w:ascii="Lato" w:eastAsia="Calibri" w:hAnsi="Lato"/>
          <w:sz w:val="24"/>
          <w:szCs w:val="24"/>
          <w:lang w:val="nb-NO" w:eastAsia="en-GB"/>
        </w:rPr>
      </w:pPr>
      <w:r w:rsidRPr="00EA0589">
        <w:rPr>
          <w:rFonts w:ascii="Lato" w:eastAsia="Calibri" w:hAnsi="Lato"/>
          <w:lang w:val="nb-NO" w:eastAsia="en-GB"/>
        </w:rPr>
        <w:t>Tilby støtte (ved behov) og spørre hva vedkommende har behov for av oppfølging</w:t>
      </w:r>
    </w:p>
    <w:p w14:paraId="2D557232" w14:textId="77777777" w:rsidR="00EA0589" w:rsidRPr="00EA0589" w:rsidRDefault="00EA0589" w:rsidP="00EA0589">
      <w:pPr>
        <w:widowControl/>
        <w:numPr>
          <w:ilvl w:val="0"/>
          <w:numId w:val="12"/>
        </w:numPr>
        <w:autoSpaceDE/>
        <w:autoSpaceDN/>
        <w:spacing w:after="160" w:line="259" w:lineRule="auto"/>
        <w:rPr>
          <w:rFonts w:ascii="Lato" w:eastAsia="Calibri" w:hAnsi="Lato"/>
          <w:sz w:val="24"/>
          <w:szCs w:val="24"/>
          <w:lang w:val="nb-NO" w:eastAsia="en-GB"/>
        </w:rPr>
      </w:pPr>
      <w:r w:rsidRPr="00EA0589">
        <w:rPr>
          <w:rFonts w:ascii="Lato" w:eastAsia="Calibri" w:hAnsi="Lato"/>
          <w:lang w:val="nb-NO" w:eastAsia="en-GB"/>
        </w:rPr>
        <w:t>Informere om hvem (en av saksbehandlerne) vedkommende kan kontakte om hen har spørsmål eller kommer på noe mer</w:t>
      </w:r>
    </w:p>
    <w:p w14:paraId="420AB112"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Ved behov (for eksempel for å sikre kontradiksjon) gjennomføres flere samtaler med involverte/flere runder med samtaler.</w:t>
      </w:r>
    </w:p>
    <w:p w14:paraId="2F37CF44"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 xml:space="preserve">Informasjon om andre kritikkverdige forhold </w:t>
      </w:r>
    </w:p>
    <w:p w14:paraId="0B17215F"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Dersom det under undersøkelsene kommer fram informasjon om andre mulige kritikkverdige forhold som er utført av andre enn omvarslede, skal det opprettes en separat varslingssak hvor disse forholdene undersøkes. </w:t>
      </w:r>
    </w:p>
    <w:p w14:paraId="1167FFCC" w14:textId="77777777" w:rsidR="00EA0589" w:rsidRPr="00EA0589" w:rsidRDefault="00EA0589" w:rsidP="00EA0589">
      <w:pPr>
        <w:keepNext/>
        <w:keepLines/>
        <w:widowControl/>
        <w:autoSpaceDE/>
        <w:autoSpaceDN/>
        <w:spacing w:before="240" w:line="259" w:lineRule="auto"/>
        <w:outlineLvl w:val="0"/>
        <w:rPr>
          <w:rFonts w:ascii="Lato" w:eastAsia="Times New Roman" w:hAnsi="Lato" w:cs="Times New Roman"/>
          <w:color w:val="000000"/>
          <w:sz w:val="36"/>
          <w:szCs w:val="32"/>
          <w:lang w:val="nb-NO"/>
        </w:rPr>
      </w:pPr>
      <w:r w:rsidRPr="00EA0589">
        <w:rPr>
          <w:rFonts w:ascii="Lato" w:eastAsia="Times New Roman" w:hAnsi="Lato" w:cs="Times New Roman"/>
          <w:color w:val="000000"/>
          <w:sz w:val="36"/>
          <w:szCs w:val="32"/>
          <w:lang w:val="nb-NO"/>
        </w:rPr>
        <w:t>Konklusjon i saken</w:t>
      </w:r>
    </w:p>
    <w:p w14:paraId="5DCCF71F"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Innstilling og rapport</w:t>
      </w:r>
    </w:p>
    <w:p w14:paraId="1B313B14"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Når saksbehandlerne opplever at de har nok informasjon i saken, møtes de for å vedta innstilling til konklusjon, eventuelle sanksjoner for omvarslede og læringspunkter.</w:t>
      </w:r>
    </w:p>
    <w:p w14:paraId="4AB42770"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I møtet skal saksbehandlerne, basert på informasjonen og dokumentasjonen de har samlet i saken, vurdere:</w:t>
      </w:r>
    </w:p>
    <w:p w14:paraId="7C59BDDD" w14:textId="77777777" w:rsidR="00EA0589" w:rsidRPr="00EA0589" w:rsidRDefault="00EA0589" w:rsidP="00EA0589">
      <w:pPr>
        <w:widowControl/>
        <w:numPr>
          <w:ilvl w:val="0"/>
          <w:numId w:val="13"/>
        </w:numPr>
        <w:autoSpaceDE/>
        <w:autoSpaceDN/>
        <w:spacing w:after="160" w:line="259" w:lineRule="auto"/>
        <w:rPr>
          <w:rFonts w:ascii="Lato" w:eastAsia="Calibri" w:hAnsi="Lato"/>
          <w:lang w:val="nb-NO" w:eastAsia="en-GB"/>
        </w:rPr>
      </w:pPr>
      <w:r w:rsidRPr="00EA0589">
        <w:rPr>
          <w:rFonts w:ascii="Lato" w:eastAsia="Calibri" w:hAnsi="Lato"/>
          <w:lang w:val="nb-NO" w:eastAsia="en-GB"/>
        </w:rPr>
        <w:t>Om Redd Barnas etiske retningslinjer (eller andre retningslinjer) er brutt</w:t>
      </w:r>
    </w:p>
    <w:p w14:paraId="19D5C0BF" w14:textId="77777777" w:rsidR="00EA0589" w:rsidRPr="00EA0589" w:rsidRDefault="00EA0589" w:rsidP="00EA0589">
      <w:pPr>
        <w:widowControl/>
        <w:numPr>
          <w:ilvl w:val="0"/>
          <w:numId w:val="13"/>
        </w:numPr>
        <w:autoSpaceDE/>
        <w:autoSpaceDN/>
        <w:spacing w:after="160" w:line="259" w:lineRule="auto"/>
        <w:rPr>
          <w:rFonts w:ascii="Lato" w:eastAsia="Calibri" w:hAnsi="Lato"/>
          <w:lang w:val="nb-NO" w:eastAsia="en-GB"/>
        </w:rPr>
      </w:pPr>
      <w:r w:rsidRPr="00EA0589">
        <w:rPr>
          <w:rFonts w:ascii="Lato" w:eastAsia="Calibri" w:hAnsi="Lato"/>
          <w:lang w:val="nb-NO" w:eastAsia="en-GB"/>
        </w:rPr>
        <w:t xml:space="preserve">Dersom retningslinjene er brutt: hvilke konsekvenser det bør få for de som brøt retningslinjene. </w:t>
      </w:r>
    </w:p>
    <w:p w14:paraId="385023CC" w14:textId="77777777" w:rsidR="00EA0589" w:rsidRPr="00EA0589" w:rsidRDefault="00EA0589" w:rsidP="00EA0589">
      <w:pPr>
        <w:widowControl/>
        <w:numPr>
          <w:ilvl w:val="1"/>
          <w:numId w:val="13"/>
        </w:numPr>
        <w:autoSpaceDE/>
        <w:autoSpaceDN/>
        <w:spacing w:after="160" w:line="259" w:lineRule="auto"/>
        <w:rPr>
          <w:rFonts w:ascii="Lato" w:eastAsia="Calibri" w:hAnsi="Lato"/>
          <w:lang w:val="nb-NO" w:eastAsia="en-GB"/>
        </w:rPr>
      </w:pPr>
      <w:r w:rsidRPr="00EA0589">
        <w:rPr>
          <w:rFonts w:ascii="Lato" w:eastAsia="Calibri" w:hAnsi="Lato"/>
          <w:lang w:val="nb-NO" w:eastAsia="en-GB"/>
        </w:rPr>
        <w:t xml:space="preserve">Sanksjonen som gis skal stå i stil med bruddets alvorlighetsgrad. Det kan være en advarsel, midlertidig utestengelse, utestengelse fra aktiviteter med barn, eksklusjon eller (for ansatte) oppsigelse, med mer. </w:t>
      </w:r>
    </w:p>
    <w:p w14:paraId="757A1CBA" w14:textId="77777777" w:rsidR="00EA0589" w:rsidRPr="00EA0589" w:rsidRDefault="00EA0589" w:rsidP="00EA0589">
      <w:pPr>
        <w:widowControl/>
        <w:numPr>
          <w:ilvl w:val="1"/>
          <w:numId w:val="13"/>
        </w:numPr>
        <w:autoSpaceDE/>
        <w:autoSpaceDN/>
        <w:spacing w:after="160" w:line="259" w:lineRule="auto"/>
        <w:rPr>
          <w:rFonts w:ascii="Lato" w:eastAsia="Calibri" w:hAnsi="Lato"/>
          <w:lang w:val="nb-NO" w:eastAsia="en-GB"/>
        </w:rPr>
      </w:pPr>
      <w:r w:rsidRPr="00EA0589">
        <w:rPr>
          <w:rFonts w:ascii="Lato" w:eastAsia="Calibri" w:hAnsi="Lato"/>
          <w:lang w:val="nb-NO" w:eastAsia="en-GB"/>
        </w:rPr>
        <w:t>Sanksjonens formål er å gi omvarslede en tydelig tilbakemelding, at utsatt opplever å bli hørt og å sikre at Redd Barna er en trygg og etisk organisasjon.</w:t>
      </w:r>
    </w:p>
    <w:p w14:paraId="68AD00AE" w14:textId="77777777" w:rsidR="00EA0589" w:rsidRPr="00EA0589" w:rsidRDefault="00EA0589" w:rsidP="00EA0589">
      <w:pPr>
        <w:widowControl/>
        <w:numPr>
          <w:ilvl w:val="0"/>
          <w:numId w:val="13"/>
        </w:numPr>
        <w:autoSpaceDE/>
        <w:autoSpaceDN/>
        <w:spacing w:after="160" w:line="259" w:lineRule="auto"/>
        <w:rPr>
          <w:rFonts w:ascii="Lato" w:eastAsia="Calibri" w:hAnsi="Lato"/>
          <w:lang w:val="nb-NO" w:eastAsia="en-GB"/>
        </w:rPr>
      </w:pPr>
      <w:r w:rsidRPr="00EA0589">
        <w:rPr>
          <w:rFonts w:ascii="Lato" w:eastAsia="Calibri" w:hAnsi="Lato"/>
          <w:lang w:val="nb-NO" w:eastAsia="en-GB"/>
        </w:rPr>
        <w:t>Læringspunkter: Hva Redd Barna kan og bør lære av denne saken. Er det for eksempel behov for å bedre rutiner eller øke bevisstheten i organisasjonen.</w:t>
      </w:r>
    </w:p>
    <w:p w14:paraId="50000FD1" w14:textId="53D859E0" w:rsidR="00EA0589" w:rsidRPr="00EA0589" w:rsidRDefault="00EA0589" w:rsidP="00EA0589">
      <w:pPr>
        <w:widowControl/>
        <w:autoSpaceDE/>
        <w:autoSpaceDN/>
        <w:spacing w:after="160" w:line="259" w:lineRule="auto"/>
        <w:rPr>
          <w:rFonts w:ascii="Lato" w:eastAsia="Lato" w:hAnsi="Lato" w:cs="Times New Roman"/>
          <w:lang w:val="nb-NO"/>
        </w:rPr>
      </w:pPr>
      <w:r w:rsidRPr="57AECB9B">
        <w:rPr>
          <w:rFonts w:ascii="Lato" w:eastAsia="Lato" w:hAnsi="Lato" w:cs="Times New Roman"/>
          <w:lang w:val="nb-NO"/>
        </w:rPr>
        <w:t xml:space="preserve">Saksbehandlerne skal sammenfatte sin innstilling i en kort varslingsrapport. </w:t>
      </w:r>
      <w:r w:rsidR="0FE55A3E" w:rsidRPr="57AECB9B">
        <w:rPr>
          <w:rFonts w:ascii="Lato" w:eastAsia="Lato" w:hAnsi="Lato" w:cs="Times New Roman"/>
          <w:lang w:val="nb-NO"/>
        </w:rPr>
        <w:t xml:space="preserve">Denne lastes opp og lagres i Mittvarsel. </w:t>
      </w:r>
      <w:r w:rsidRPr="57AECB9B">
        <w:rPr>
          <w:rFonts w:ascii="Lato" w:eastAsia="Lato" w:hAnsi="Lato" w:cs="Times New Roman"/>
          <w:lang w:val="nb-NO"/>
        </w:rPr>
        <w:t>Varslingsrapporten skal inneholde:</w:t>
      </w:r>
    </w:p>
    <w:p w14:paraId="2D6BA164" w14:textId="77777777" w:rsidR="00EA0589" w:rsidRPr="00EA0589" w:rsidRDefault="00EA0589" w:rsidP="00EA0589">
      <w:pPr>
        <w:widowControl/>
        <w:numPr>
          <w:ilvl w:val="0"/>
          <w:numId w:val="14"/>
        </w:numPr>
        <w:autoSpaceDE/>
        <w:autoSpaceDN/>
        <w:spacing w:after="160" w:line="259" w:lineRule="auto"/>
        <w:rPr>
          <w:rFonts w:ascii="Lato" w:eastAsia="Calibri" w:hAnsi="Lato"/>
          <w:lang w:val="nb-NO" w:eastAsia="en-GB"/>
        </w:rPr>
      </w:pPr>
      <w:r w:rsidRPr="00EA0589">
        <w:rPr>
          <w:rFonts w:ascii="Lato" w:eastAsia="Calibri" w:hAnsi="Lato"/>
          <w:lang w:val="nb-NO" w:eastAsia="en-GB"/>
        </w:rPr>
        <w:t>Beskrivelse av varselet</w:t>
      </w:r>
    </w:p>
    <w:p w14:paraId="151B325A" w14:textId="77777777" w:rsidR="00EA0589" w:rsidRPr="00EA0589" w:rsidRDefault="00EA0589" w:rsidP="00EA0589">
      <w:pPr>
        <w:widowControl/>
        <w:numPr>
          <w:ilvl w:val="0"/>
          <w:numId w:val="14"/>
        </w:numPr>
        <w:autoSpaceDE/>
        <w:autoSpaceDN/>
        <w:spacing w:after="160" w:line="259" w:lineRule="auto"/>
        <w:rPr>
          <w:rFonts w:ascii="Lato" w:eastAsia="Calibri" w:hAnsi="Lato"/>
          <w:lang w:val="nb-NO" w:eastAsia="en-GB"/>
        </w:rPr>
      </w:pPr>
      <w:r w:rsidRPr="00EA0589">
        <w:rPr>
          <w:rFonts w:ascii="Lato" w:eastAsia="Calibri" w:hAnsi="Lato"/>
          <w:lang w:val="nb-NO" w:eastAsia="en-GB"/>
        </w:rPr>
        <w:t>Beskrivelse av prosessen og oppsummering av saksbehandlingen</w:t>
      </w:r>
    </w:p>
    <w:p w14:paraId="4F6762F0" w14:textId="77777777" w:rsidR="00EA0589" w:rsidRPr="00EA0589" w:rsidRDefault="00EA0589" w:rsidP="00EA0589">
      <w:pPr>
        <w:widowControl/>
        <w:numPr>
          <w:ilvl w:val="0"/>
          <w:numId w:val="14"/>
        </w:numPr>
        <w:autoSpaceDE/>
        <w:autoSpaceDN/>
        <w:spacing w:after="160" w:line="259" w:lineRule="auto"/>
        <w:rPr>
          <w:rFonts w:ascii="Lato" w:eastAsia="Calibri" w:hAnsi="Lato"/>
          <w:lang w:val="nb-NO" w:eastAsia="en-GB"/>
        </w:rPr>
      </w:pPr>
      <w:r w:rsidRPr="00EA0589">
        <w:rPr>
          <w:rFonts w:ascii="Lato" w:eastAsia="Calibri" w:hAnsi="Lato"/>
          <w:lang w:val="nb-NO" w:eastAsia="en-GB"/>
        </w:rPr>
        <w:t>Innstilling til konklusjon og eventuelle sanksjoner, med begrunnelse</w:t>
      </w:r>
    </w:p>
    <w:p w14:paraId="4C4B6C86" w14:textId="77777777" w:rsidR="00EA0589" w:rsidRPr="00EA0589" w:rsidRDefault="00EA0589" w:rsidP="00EA0589">
      <w:pPr>
        <w:widowControl/>
        <w:numPr>
          <w:ilvl w:val="0"/>
          <w:numId w:val="14"/>
        </w:numPr>
        <w:autoSpaceDE/>
        <w:autoSpaceDN/>
        <w:spacing w:after="160" w:line="259" w:lineRule="auto"/>
        <w:rPr>
          <w:rFonts w:ascii="Lato" w:eastAsia="Calibri" w:hAnsi="Lato"/>
          <w:lang w:val="nb-NO" w:eastAsia="en-GB"/>
        </w:rPr>
      </w:pPr>
      <w:r w:rsidRPr="00EA0589">
        <w:rPr>
          <w:rFonts w:ascii="Lato" w:eastAsia="Calibri" w:hAnsi="Lato"/>
          <w:lang w:val="nb-NO" w:eastAsia="en-GB"/>
        </w:rPr>
        <w:t xml:space="preserve">Læringspunkter </w:t>
      </w:r>
    </w:p>
    <w:p w14:paraId="048F3AA2"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Avgjørelse i saken</w:t>
      </w:r>
    </w:p>
    <w:p w14:paraId="05C90630"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Varslingsrapporten skal legges fram for omvarsledes seksjons- og avdelingsleder (eventuelt regionleder og leder av Norgesprogrammet) og generalsekretær. Det er generalsekretær som tar endelig avgjørelse i saken. </w:t>
      </w:r>
      <w:r w:rsidRPr="00EA0589">
        <w:rPr>
          <w:rFonts w:ascii="Lato" w:eastAsia="Lato" w:hAnsi="Lato" w:cs="Times New Roman"/>
          <w:lang w:val="nb-NO"/>
        </w:rPr>
        <w:lastRenderedPageBreak/>
        <w:t>Eksklusjon av medlemmer må vedtas av generalsekretær, medlemsstyrets leder og hovedstyrets leder i tråd med Redd Barnas statuetter.</w:t>
      </w:r>
    </w:p>
    <w:p w14:paraId="0BFF0ECC"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Når generalsekretær har besluttet konklusjon og eventuelle sanksjoner, skal utsatt og omvarslede informeres om dette. De informeres fortrinnsvis gjennom (separate) fysiske møter. </w:t>
      </w:r>
    </w:p>
    <w:p w14:paraId="52E753CB"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Klage</w:t>
      </w:r>
    </w:p>
    <w:p w14:paraId="0F86689E"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Dersom utsatt eller omvarslede ikke opplever at saken er godt håndtert, i tråd med disse rutinene, kan de klage til kontrollkomiteen. Det er kun mulig å klage på feil i saksbehandling, ikke på utfall/konklusjon i saken. Kontrollkomiteen vil i så fall få lagt fram håndteringen av saken og vurdere om de anser den som tilstrekkelig og i tråd med disse rutinene. </w:t>
      </w:r>
    </w:p>
    <w:p w14:paraId="32682F05" w14:textId="77777777" w:rsidR="00EA0589" w:rsidRPr="00EA0589" w:rsidRDefault="00EA0589" w:rsidP="00EA0589">
      <w:pPr>
        <w:widowControl/>
        <w:numPr>
          <w:ilvl w:val="0"/>
          <w:numId w:val="15"/>
        </w:numPr>
        <w:autoSpaceDE/>
        <w:autoSpaceDN/>
        <w:spacing w:after="160" w:line="259" w:lineRule="auto"/>
        <w:rPr>
          <w:rFonts w:ascii="Lato" w:eastAsia="Calibri" w:hAnsi="Lato"/>
          <w:lang w:val="nb-NO" w:eastAsia="en-GB"/>
        </w:rPr>
      </w:pPr>
      <w:r w:rsidRPr="00EA0589">
        <w:rPr>
          <w:rFonts w:ascii="Lato" w:eastAsia="Calibri" w:hAnsi="Lato"/>
          <w:lang w:val="nb-NO" w:eastAsia="en-GB"/>
        </w:rPr>
        <w:t>Dersom håndteringen ikke anses som tilstrekkelig, kan kontrollkomiteen instruere saksbehandlerne om å gjøre flere undersøkelser og/eller gjennomføre en ny saksbehandling. Generalsekretær tar i så fall en ny beslutning av konklusjon og utfall i saken, basert på den informasjonen som kom fram i den utvidede/nye behandlingen.</w:t>
      </w:r>
    </w:p>
    <w:p w14:paraId="61E0A071" w14:textId="77777777" w:rsidR="00EA0589" w:rsidRPr="00EA0589" w:rsidRDefault="00EA0589" w:rsidP="00EA0589">
      <w:pPr>
        <w:widowControl/>
        <w:numPr>
          <w:ilvl w:val="0"/>
          <w:numId w:val="15"/>
        </w:numPr>
        <w:autoSpaceDE/>
        <w:autoSpaceDN/>
        <w:spacing w:after="160" w:line="259" w:lineRule="auto"/>
        <w:rPr>
          <w:rFonts w:ascii="Lato" w:eastAsia="Calibri" w:hAnsi="Lato"/>
          <w:lang w:val="nb-NO" w:eastAsia="en-GB"/>
        </w:rPr>
      </w:pPr>
      <w:r w:rsidRPr="00EA0589">
        <w:rPr>
          <w:rFonts w:ascii="Lato" w:eastAsia="Calibri" w:hAnsi="Lato"/>
          <w:lang w:val="nb-NO" w:eastAsia="en-GB"/>
        </w:rPr>
        <w:t>Dersom håndteringen anses som tilstrekkelig, står konklusjonen. Det er ikke anledning til å klage ytterligere.</w:t>
      </w:r>
    </w:p>
    <w:p w14:paraId="0177EFCA" w14:textId="77777777" w:rsidR="00EA0589" w:rsidRPr="00EA0589" w:rsidRDefault="00EA0589" w:rsidP="00EA0589">
      <w:pPr>
        <w:keepNext/>
        <w:keepLines/>
        <w:widowControl/>
        <w:autoSpaceDE/>
        <w:autoSpaceDN/>
        <w:spacing w:before="240" w:line="259" w:lineRule="auto"/>
        <w:outlineLvl w:val="0"/>
        <w:rPr>
          <w:rFonts w:ascii="Lato" w:eastAsia="Times New Roman" w:hAnsi="Lato" w:cs="Times New Roman"/>
          <w:color w:val="000000"/>
          <w:sz w:val="36"/>
          <w:szCs w:val="32"/>
          <w:lang w:val="nb-NO"/>
        </w:rPr>
      </w:pPr>
      <w:r w:rsidRPr="00EA0589">
        <w:rPr>
          <w:rFonts w:ascii="Lato" w:eastAsia="Times New Roman" w:hAnsi="Lato" w:cs="Times New Roman"/>
          <w:color w:val="000000"/>
          <w:sz w:val="36"/>
          <w:szCs w:val="32"/>
          <w:lang w:val="nb-NO"/>
        </w:rPr>
        <w:t>Lukke saken, oppfølging og læring</w:t>
      </w:r>
    </w:p>
    <w:p w14:paraId="7136B899"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Loggføring og lukking av sak</w:t>
      </w:r>
    </w:p>
    <w:p w14:paraId="5B54C9D5"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Varslingsansvarlig er ansvarlig for at all relevant informasjon er lagret i Mittvarsel før saken lukkes. Informasjon fra og dialog om saken som eventuelt er lagret andre steder (Outlook, OneDrive, Teams, SMS) skal slettes. Varslingsansvarlig minner generalsekretær og saksbehandlere på dette, men de er selv ansvarlige for å slette informasjonen.</w:t>
      </w:r>
    </w:p>
    <w:p w14:paraId="5ECFC652"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Dersom omvarslede er medlem/frivillig/tillitsvalgt og det har blitt funnet hold i anklagene, skal dette registreres som merknad eller anmerkning i Salesforce. Varslingsansvarlig sørger for dette. </w:t>
      </w:r>
    </w:p>
    <w:p w14:paraId="63F81EBD"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Varslingsansvarlig avslutter deretter saken i Mittvarsel. Oppfølging av involverte og læringspunkter fortsetter selv om saken er formelt lukket. </w:t>
      </w:r>
    </w:p>
    <w:p w14:paraId="40C02887"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 xml:space="preserve">Læringspunkter </w:t>
      </w:r>
    </w:p>
    <w:p w14:paraId="26DFA427"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 xml:space="preserve">I saker der det er notert og bestemte læringspunkter, skal disse delegeres til relevant linjeleder, som har ansvar for å iverksette dem. Linjeleder og andre som skal iverksette læringspunktene må få tilstrekkelig informasjon til å iverksette læringspunktene, men skal samtidig kun få nødvendig informasjon, i tråd med prinsippet om konfidensialitet. Dette betyr for eksempel at navn og detaljer ikke nødvendigvis deles med dem som er ansvarlige for at læringspunktene iverksettes. </w:t>
      </w:r>
    </w:p>
    <w:p w14:paraId="6CA92F3A" w14:textId="77777777" w:rsidR="00EA0589" w:rsidRPr="00EA0589" w:rsidRDefault="00EA0589" w:rsidP="00EA0589">
      <w:pPr>
        <w:keepNext/>
        <w:keepLines/>
        <w:widowControl/>
        <w:autoSpaceDE/>
        <w:autoSpaceDN/>
        <w:spacing w:before="40" w:line="259" w:lineRule="auto"/>
        <w:outlineLvl w:val="1"/>
        <w:rPr>
          <w:rFonts w:ascii="Lato" w:eastAsia="Times New Roman" w:hAnsi="Lato" w:cs="Times New Roman"/>
          <w:color w:val="C00000"/>
          <w:sz w:val="26"/>
          <w:szCs w:val="26"/>
          <w:lang w:val="nb-NO"/>
        </w:rPr>
      </w:pPr>
      <w:r w:rsidRPr="00EA0589">
        <w:rPr>
          <w:rFonts w:ascii="Lato" w:eastAsia="Times New Roman" w:hAnsi="Lato" w:cs="Times New Roman"/>
          <w:color w:val="C00000"/>
          <w:sz w:val="26"/>
          <w:szCs w:val="26"/>
          <w:lang w:val="nb-NO"/>
        </w:rPr>
        <w:t>Evalueringsmøte</w:t>
      </w:r>
    </w:p>
    <w:p w14:paraId="3185B3B7" w14:textId="77777777" w:rsidR="00EA0589" w:rsidRPr="00EA0589" w:rsidRDefault="00EA0589" w:rsidP="00EA0589">
      <w:pPr>
        <w:widowControl/>
        <w:autoSpaceDE/>
        <w:autoSpaceDN/>
        <w:spacing w:after="160" w:line="259" w:lineRule="auto"/>
        <w:rPr>
          <w:rFonts w:ascii="Lato" w:eastAsia="Lato" w:hAnsi="Lato" w:cs="Times New Roman"/>
          <w:lang w:val="nb-NO"/>
        </w:rPr>
      </w:pPr>
      <w:r w:rsidRPr="00EA0589">
        <w:rPr>
          <w:rFonts w:ascii="Lato" w:eastAsia="Lato" w:hAnsi="Lato" w:cs="Times New Roman"/>
          <w:lang w:val="nb-NO"/>
        </w:rPr>
        <w:t>Kort tid etter at saken er lukket, skal saksbehandlerne avholde et møte for å evaluere saksgangen/prosessen og notere mulige forbedringer til neste gang.</w:t>
      </w:r>
    </w:p>
    <w:p w14:paraId="2602A86B" w14:textId="77777777" w:rsidR="00204512" w:rsidRDefault="00204512" w:rsidP="00427DF8">
      <w:pPr>
        <w:pStyle w:val="Brdtekst"/>
      </w:pPr>
    </w:p>
    <w:p w14:paraId="4F03DF8C" w14:textId="77777777" w:rsidR="00A06DCD" w:rsidRPr="00AB6147" w:rsidRDefault="00A06DCD" w:rsidP="00313191">
      <w:pPr>
        <w:pStyle w:val="Overskrift1"/>
        <w:rPr>
          <w:rFonts w:ascii="Oswald Medium" w:hAnsi="Oswald Medium"/>
        </w:rPr>
      </w:pPr>
      <w:r w:rsidRPr="00AB6147">
        <w:rPr>
          <w:rFonts w:ascii="Oswald Medium" w:hAnsi="Oswald Medium"/>
        </w:rPr>
        <w:t>Revisjonshistorikk</w:t>
      </w:r>
    </w:p>
    <w:tbl>
      <w:tblPr>
        <w:tblStyle w:val="Tabellrutenett"/>
        <w:tblW w:w="0" w:type="auto"/>
        <w:tblLook w:val="04A0" w:firstRow="1" w:lastRow="0" w:firstColumn="1" w:lastColumn="0" w:noHBand="0" w:noVBand="1"/>
      </w:tblPr>
      <w:tblGrid>
        <w:gridCol w:w="1555"/>
        <w:gridCol w:w="8639"/>
      </w:tblGrid>
      <w:tr w:rsidR="00A06DCD" w:rsidRPr="00D278E3" w14:paraId="013652F2" w14:textId="77777777">
        <w:tc>
          <w:tcPr>
            <w:tcW w:w="1555" w:type="dxa"/>
          </w:tcPr>
          <w:p w14:paraId="62A3CD0F" w14:textId="77777777" w:rsidR="00A06DCD" w:rsidRPr="00204512" w:rsidRDefault="00A06DCD">
            <w:pPr>
              <w:rPr>
                <w:rFonts w:ascii="Lato" w:hAnsi="Lato"/>
                <w:b/>
                <w:bCs/>
                <w:sz w:val="20"/>
                <w:szCs w:val="20"/>
              </w:rPr>
            </w:pPr>
            <w:r w:rsidRPr="00204512">
              <w:rPr>
                <w:rFonts w:ascii="Lato" w:hAnsi="Lato"/>
                <w:b/>
                <w:bCs/>
                <w:sz w:val="20"/>
                <w:szCs w:val="20"/>
              </w:rPr>
              <w:t>Dato</w:t>
            </w:r>
          </w:p>
        </w:tc>
        <w:tc>
          <w:tcPr>
            <w:tcW w:w="8639" w:type="dxa"/>
          </w:tcPr>
          <w:p w14:paraId="40FE9210" w14:textId="77777777" w:rsidR="00A06DCD" w:rsidRPr="00204512" w:rsidRDefault="00A06DCD">
            <w:pPr>
              <w:rPr>
                <w:rFonts w:ascii="Lato" w:hAnsi="Lato"/>
                <w:b/>
                <w:bCs/>
                <w:sz w:val="20"/>
                <w:szCs w:val="20"/>
              </w:rPr>
            </w:pPr>
            <w:r w:rsidRPr="00204512">
              <w:rPr>
                <w:rFonts w:ascii="Lato" w:hAnsi="Lato"/>
                <w:b/>
                <w:bCs/>
                <w:sz w:val="20"/>
                <w:szCs w:val="20"/>
              </w:rPr>
              <w:t>Endring</w:t>
            </w:r>
          </w:p>
        </w:tc>
      </w:tr>
      <w:tr w:rsidR="00A06DCD" w:rsidRPr="00D278E3" w14:paraId="67630881" w14:textId="77777777">
        <w:tc>
          <w:tcPr>
            <w:tcW w:w="1555" w:type="dxa"/>
          </w:tcPr>
          <w:p w14:paraId="1C18CD4E" w14:textId="10E91B12" w:rsidR="00A06DCD" w:rsidRPr="004027A1" w:rsidRDefault="00A25980">
            <w:pPr>
              <w:rPr>
                <w:rFonts w:ascii="Lato" w:hAnsi="Lato"/>
                <w:sz w:val="20"/>
                <w:szCs w:val="20"/>
              </w:rPr>
            </w:pPr>
            <w:r>
              <w:rPr>
                <w:rFonts w:ascii="Lato" w:hAnsi="Lato"/>
                <w:sz w:val="20"/>
                <w:szCs w:val="20"/>
              </w:rPr>
              <w:t>Februar 2019</w:t>
            </w:r>
          </w:p>
        </w:tc>
        <w:tc>
          <w:tcPr>
            <w:tcW w:w="8639" w:type="dxa"/>
          </w:tcPr>
          <w:p w14:paraId="7E88F66F" w14:textId="652A7079" w:rsidR="00A06DCD" w:rsidRPr="004027A1" w:rsidRDefault="00A25980">
            <w:pPr>
              <w:rPr>
                <w:rFonts w:ascii="Lato" w:hAnsi="Lato"/>
                <w:sz w:val="20"/>
                <w:szCs w:val="20"/>
              </w:rPr>
            </w:pPr>
            <w:r>
              <w:rPr>
                <w:rFonts w:ascii="Lato" w:hAnsi="Lato"/>
                <w:sz w:val="20"/>
                <w:szCs w:val="20"/>
              </w:rPr>
              <w:t>Rutinen ble utarbeidet.</w:t>
            </w:r>
          </w:p>
        </w:tc>
      </w:tr>
      <w:tr w:rsidR="00A06DCD" w:rsidRPr="00D278E3" w14:paraId="4D2D48C7" w14:textId="77777777">
        <w:tc>
          <w:tcPr>
            <w:tcW w:w="1555" w:type="dxa"/>
          </w:tcPr>
          <w:p w14:paraId="5D4A2EFA" w14:textId="298CC0BF" w:rsidR="00A06DCD" w:rsidRPr="004027A1" w:rsidRDefault="00A25980">
            <w:pPr>
              <w:rPr>
                <w:rFonts w:ascii="Lato" w:hAnsi="Lato"/>
                <w:sz w:val="20"/>
                <w:szCs w:val="20"/>
              </w:rPr>
            </w:pPr>
            <w:r>
              <w:rPr>
                <w:rFonts w:ascii="Lato" w:hAnsi="Lato"/>
                <w:sz w:val="20"/>
                <w:szCs w:val="20"/>
              </w:rPr>
              <w:t>April 2020</w:t>
            </w:r>
          </w:p>
        </w:tc>
        <w:tc>
          <w:tcPr>
            <w:tcW w:w="8639" w:type="dxa"/>
          </w:tcPr>
          <w:p w14:paraId="01F91F2A" w14:textId="07A795B5" w:rsidR="00A06DCD" w:rsidRPr="004027A1" w:rsidRDefault="00D04448">
            <w:pPr>
              <w:rPr>
                <w:rFonts w:ascii="Lato" w:hAnsi="Lato"/>
                <w:sz w:val="20"/>
                <w:szCs w:val="20"/>
              </w:rPr>
            </w:pPr>
            <w:r>
              <w:rPr>
                <w:rFonts w:ascii="Lato" w:hAnsi="Lato"/>
                <w:sz w:val="20"/>
                <w:szCs w:val="20"/>
              </w:rPr>
              <w:t>Revidert</w:t>
            </w:r>
          </w:p>
        </w:tc>
      </w:tr>
      <w:tr w:rsidR="00A25980" w:rsidRPr="00D278E3" w14:paraId="6F91D2F3" w14:textId="77777777">
        <w:tc>
          <w:tcPr>
            <w:tcW w:w="1555" w:type="dxa"/>
          </w:tcPr>
          <w:p w14:paraId="4650EBAA" w14:textId="3F794ADC" w:rsidR="00A25980" w:rsidRDefault="00A25980">
            <w:pPr>
              <w:rPr>
                <w:rFonts w:ascii="Lato" w:hAnsi="Lato"/>
                <w:sz w:val="20"/>
                <w:szCs w:val="20"/>
              </w:rPr>
            </w:pPr>
            <w:r>
              <w:rPr>
                <w:rFonts w:ascii="Lato" w:hAnsi="Lato"/>
                <w:sz w:val="20"/>
                <w:szCs w:val="20"/>
              </w:rPr>
              <w:t>Januar 2025</w:t>
            </w:r>
          </w:p>
        </w:tc>
        <w:tc>
          <w:tcPr>
            <w:tcW w:w="8639" w:type="dxa"/>
          </w:tcPr>
          <w:p w14:paraId="296DACFB" w14:textId="2E714E50" w:rsidR="00A25980" w:rsidRPr="004027A1" w:rsidRDefault="00D04448">
            <w:pPr>
              <w:rPr>
                <w:rFonts w:ascii="Lato" w:hAnsi="Lato"/>
                <w:sz w:val="20"/>
                <w:szCs w:val="20"/>
              </w:rPr>
            </w:pPr>
            <w:r>
              <w:rPr>
                <w:rFonts w:ascii="Lato" w:hAnsi="Lato"/>
                <w:sz w:val="20"/>
                <w:szCs w:val="20"/>
              </w:rPr>
              <w:t xml:space="preserve">Grundig revidering. Blant annet innført et varslingsteam og </w:t>
            </w:r>
            <w:r w:rsidR="00761E09">
              <w:rPr>
                <w:rFonts w:ascii="Lato" w:hAnsi="Lato"/>
                <w:sz w:val="20"/>
                <w:szCs w:val="20"/>
              </w:rPr>
              <w:t xml:space="preserve">presisert avdelings- og linjeleders rolle. </w:t>
            </w:r>
          </w:p>
        </w:tc>
      </w:tr>
    </w:tbl>
    <w:p w14:paraId="5D4DCED0" w14:textId="77777777" w:rsidR="00053572" w:rsidRDefault="00053572" w:rsidP="00BD382C">
      <w:pPr>
        <w:pStyle w:val="Brdtekst"/>
      </w:pPr>
    </w:p>
    <w:sectPr w:rsidR="00053572" w:rsidSect="00A90600">
      <w:pgSz w:w="11910" w:h="16840"/>
      <w:pgMar w:top="1400" w:right="580" w:bottom="0" w:left="600" w:header="708" w:footer="708" w:gutter="0"/>
      <w:cols w:space="708"/>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48D652" w14:textId="77777777" w:rsidR="00136C92" w:rsidRDefault="00136C92" w:rsidP="00791D12">
      <w:r>
        <w:separator/>
      </w:r>
    </w:p>
  </w:endnote>
  <w:endnote w:type="continuationSeparator" w:id="0">
    <w:p w14:paraId="6622F7A4" w14:textId="77777777" w:rsidR="00136C92" w:rsidRDefault="00136C92" w:rsidP="00791D1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3">
    <w:panose1 w:val="050401020108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Lato">
    <w:altName w:val="Segoe UI"/>
    <w:panose1 w:val="020F0502020204030203"/>
    <w:charset w:val="00"/>
    <w:family w:val="swiss"/>
    <w:pitch w:val="variable"/>
    <w:sig w:usb0="A00000AF" w:usb1="5000604B" w:usb2="00000000" w:usb3="00000000" w:csb0="00000093" w:csb1="00000000"/>
  </w:font>
  <w:font w:name="Gill Sans MT">
    <w:panose1 w:val="020B0502020104020203"/>
    <w:charset w:val="00"/>
    <w:family w:val="swiss"/>
    <w:pitch w:val="variable"/>
    <w:sig w:usb0="00000007" w:usb1="00000000" w:usb2="00000000" w:usb3="00000000" w:csb0="00000003" w:csb1="00000000"/>
  </w:font>
  <w:font w:name="Oswald Medium">
    <w:panose1 w:val="00000000000000000000"/>
    <w:charset w:val="00"/>
    <w:family w:val="auto"/>
    <w:pitch w:val="variable"/>
    <w:sig w:usb0="A00002FF" w:usb1="4000204B" w:usb2="00000000" w:usb3="00000000" w:csb0="00000197"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97396123"/>
      <w:docPartObj>
        <w:docPartGallery w:val="Page Numbers (Bottom of Page)"/>
        <w:docPartUnique/>
      </w:docPartObj>
    </w:sdtPr>
    <w:sdtEndPr/>
    <w:sdtContent>
      <w:sdt>
        <w:sdtPr>
          <w:id w:val="1728636285"/>
          <w:docPartObj>
            <w:docPartGallery w:val="Page Numbers (Top of Page)"/>
            <w:docPartUnique/>
          </w:docPartObj>
        </w:sdtPr>
        <w:sdtEndPr/>
        <w:sdtContent>
          <w:p w14:paraId="0F346335" w14:textId="3371A3CB" w:rsidR="0025691A" w:rsidRDefault="0025691A">
            <w:pPr>
              <w:pStyle w:val="Bunntekst"/>
              <w:jc w:val="center"/>
            </w:pPr>
            <w:r>
              <w:rPr>
                <w:lang w:val="nb-NO"/>
              </w:rPr>
              <w:t xml:space="preserve">Side </w:t>
            </w:r>
            <w:r>
              <w:rPr>
                <w:b/>
                <w:bCs/>
                <w:sz w:val="24"/>
                <w:szCs w:val="24"/>
              </w:rPr>
              <w:fldChar w:fldCharType="begin"/>
            </w:r>
            <w:r>
              <w:rPr>
                <w:b/>
                <w:bCs/>
              </w:rPr>
              <w:instrText>PAGE</w:instrText>
            </w:r>
            <w:r>
              <w:rPr>
                <w:b/>
                <w:bCs/>
                <w:sz w:val="24"/>
                <w:szCs w:val="24"/>
              </w:rPr>
              <w:fldChar w:fldCharType="separate"/>
            </w:r>
            <w:r>
              <w:rPr>
                <w:b/>
                <w:bCs/>
                <w:lang w:val="nb-NO"/>
              </w:rPr>
              <w:t>2</w:t>
            </w:r>
            <w:r>
              <w:rPr>
                <w:b/>
                <w:bCs/>
                <w:sz w:val="24"/>
                <w:szCs w:val="24"/>
              </w:rPr>
              <w:fldChar w:fldCharType="end"/>
            </w:r>
            <w:r>
              <w:rPr>
                <w:lang w:val="nb-NO"/>
              </w:rPr>
              <w:t xml:space="preserve"> av </w:t>
            </w:r>
            <w:r>
              <w:rPr>
                <w:b/>
                <w:bCs/>
                <w:sz w:val="24"/>
                <w:szCs w:val="24"/>
              </w:rPr>
              <w:fldChar w:fldCharType="begin"/>
            </w:r>
            <w:r>
              <w:rPr>
                <w:b/>
                <w:bCs/>
              </w:rPr>
              <w:instrText>NUMPAGES</w:instrText>
            </w:r>
            <w:r>
              <w:rPr>
                <w:b/>
                <w:bCs/>
                <w:sz w:val="24"/>
                <w:szCs w:val="24"/>
              </w:rPr>
              <w:fldChar w:fldCharType="separate"/>
            </w:r>
            <w:r>
              <w:rPr>
                <w:b/>
                <w:bCs/>
                <w:lang w:val="nb-NO"/>
              </w:rPr>
              <w:t>2</w:t>
            </w:r>
            <w:r>
              <w:rPr>
                <w:b/>
                <w:bCs/>
                <w:sz w:val="24"/>
                <w:szCs w:val="24"/>
              </w:rPr>
              <w:fldChar w:fldCharType="end"/>
            </w:r>
          </w:p>
        </w:sdtContent>
      </w:sdt>
    </w:sdtContent>
  </w:sdt>
  <w:p w14:paraId="46CB9048" w14:textId="0C9D723E" w:rsidR="00B53091" w:rsidRDefault="00B53091">
    <w:pPr>
      <w:pStyle w:val="Bunn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297F33" w14:textId="77777777" w:rsidR="00136C92" w:rsidRDefault="00136C92" w:rsidP="00791D12">
      <w:r>
        <w:separator/>
      </w:r>
    </w:p>
  </w:footnote>
  <w:footnote w:type="continuationSeparator" w:id="0">
    <w:p w14:paraId="3CCE7FE9" w14:textId="77777777" w:rsidR="00136C92" w:rsidRDefault="00136C92" w:rsidP="00791D12">
      <w:r>
        <w:continuationSeparator/>
      </w:r>
    </w:p>
  </w:footnote>
  <w:footnote w:id="1">
    <w:p w14:paraId="732F5FD7" w14:textId="436E8C3B" w:rsidR="00B149F5" w:rsidRPr="00B13207" w:rsidRDefault="00B149F5" w:rsidP="00B149F5">
      <w:pPr>
        <w:pStyle w:val="Fotnotetekst"/>
        <w:rPr>
          <w:lang w:val="nb-NO"/>
        </w:rPr>
      </w:pPr>
      <w:r>
        <w:rPr>
          <w:rStyle w:val="Fotnotereferanse"/>
        </w:rPr>
        <w:footnoteRef/>
      </w:r>
      <w:r>
        <w:t xml:space="preserve"> </w:t>
      </w:r>
      <w:r>
        <w:rPr>
          <w:lang w:val="nb-NO"/>
        </w:rPr>
        <w:t xml:space="preserve">Focal Point </w:t>
      </w:r>
      <w:r w:rsidR="00A40F45">
        <w:rPr>
          <w:lang w:val="nb-NO"/>
        </w:rPr>
        <w:t>for Safeguarding i Norgesprogrammet og seniorrådgiver safeguarding/varslingsansvarlig har tilgang til dette dokumentet.</w:t>
      </w:r>
    </w:p>
  </w:footnote>
  <w:footnote w:id="2">
    <w:p w14:paraId="6A062971" w14:textId="77777777" w:rsidR="00EA0589" w:rsidRDefault="00EA0589" w:rsidP="00EA0589">
      <w:pPr>
        <w:pStyle w:val="Fotnotetekst1"/>
      </w:pPr>
      <w:r>
        <w:rPr>
          <w:rStyle w:val="Fotnotereferanse"/>
        </w:rPr>
        <w:footnoteRef/>
      </w:r>
      <w:r>
        <w:t xml:space="preserve"> Dersom varslingsansvarlig ikke deltar i behandlingen fordi hun ikke er tilgjengelig eller er inhabil, vil direktør for mennesker og teknologi, dernest seksjonsleder for HR, fungere som stedfortreder. </w:t>
      </w:r>
    </w:p>
  </w:footnote>
  <w:footnote w:id="3">
    <w:p w14:paraId="66AFD2C9" w14:textId="57A6AAAA" w:rsidR="00F62C5A" w:rsidRPr="00F62C5A" w:rsidRDefault="00F62C5A">
      <w:pPr>
        <w:pStyle w:val="Fotnotetekst"/>
        <w:rPr>
          <w:lang w:val="nb-NO"/>
        </w:rPr>
      </w:pPr>
      <w:r>
        <w:rPr>
          <w:rStyle w:val="Fotnotereferanse"/>
        </w:rPr>
        <w:footnoteRef/>
      </w:r>
      <w:r>
        <w:t xml:space="preserve"> </w:t>
      </w:r>
      <w:r>
        <w:rPr>
          <w:lang w:val="nb-NO"/>
        </w:rPr>
        <w:t>Finnes på reddbarna.no/varsle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BAD0A0" w14:textId="77777777" w:rsidR="00791D12" w:rsidRDefault="00791D12" w:rsidP="00791D12">
    <w:pPr>
      <w:pStyle w:val="Topptekst"/>
      <w:jc w:val="right"/>
    </w:pPr>
    <w:r w:rsidRPr="00791D12">
      <w:rPr>
        <w:noProof/>
      </w:rPr>
      <w:drawing>
        <wp:inline distT="0" distB="0" distL="0" distR="0" wp14:anchorId="05E70F49" wp14:editId="0C420D7C">
          <wp:extent cx="1719651" cy="514985"/>
          <wp:effectExtent l="0" t="0" r="0" b="0"/>
          <wp:docPr id="4" name="Bild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stretch>
                    <a:fillRect/>
                  </a:stretch>
                </pic:blipFill>
                <pic:spPr>
                  <a:xfrm>
                    <a:off x="0" y="0"/>
                    <a:ext cx="1741722" cy="521595"/>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D7637A"/>
    <w:multiLevelType w:val="hybridMultilevel"/>
    <w:tmpl w:val="1F7C3E5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 w15:restartNumberingAfterBreak="0">
    <w:nsid w:val="03A63234"/>
    <w:multiLevelType w:val="hybridMultilevel"/>
    <w:tmpl w:val="5DBEDC58"/>
    <w:lvl w:ilvl="0" w:tplc="AC6418EA">
      <w:numFmt w:val="bullet"/>
      <w:lvlText w:val=""/>
      <w:lvlJc w:val="left"/>
      <w:pPr>
        <w:ind w:left="6541" w:hanging="512"/>
      </w:pPr>
      <w:rPr>
        <w:rFonts w:ascii="Wingdings 3" w:eastAsia="Wingdings 3" w:hAnsi="Wingdings 3" w:cs="Wingdings 3" w:hint="default"/>
        <w:b/>
        <w:bCs/>
        <w:i w:val="0"/>
        <w:iCs w:val="0"/>
        <w:color w:val="FF0000"/>
        <w:spacing w:val="0"/>
        <w:w w:val="99"/>
        <w:sz w:val="44"/>
        <w:szCs w:val="44"/>
        <w:lang w:val="sv-SE" w:eastAsia="en-US" w:bidi="ar-SA"/>
      </w:rPr>
    </w:lvl>
    <w:lvl w:ilvl="1" w:tplc="4ABC986E">
      <w:numFmt w:val="bullet"/>
      <w:lvlText w:val="•"/>
      <w:lvlJc w:val="left"/>
      <w:pPr>
        <w:ind w:left="6958" w:hanging="512"/>
      </w:pPr>
      <w:rPr>
        <w:rFonts w:hint="default"/>
        <w:lang w:val="sv-SE" w:eastAsia="en-US" w:bidi="ar-SA"/>
      </w:rPr>
    </w:lvl>
    <w:lvl w:ilvl="2" w:tplc="471A3084">
      <w:numFmt w:val="bullet"/>
      <w:lvlText w:val="•"/>
      <w:lvlJc w:val="left"/>
      <w:pPr>
        <w:ind w:left="7377" w:hanging="512"/>
      </w:pPr>
      <w:rPr>
        <w:rFonts w:hint="default"/>
        <w:lang w:val="sv-SE" w:eastAsia="en-US" w:bidi="ar-SA"/>
      </w:rPr>
    </w:lvl>
    <w:lvl w:ilvl="3" w:tplc="B6987BC6">
      <w:numFmt w:val="bullet"/>
      <w:lvlText w:val="•"/>
      <w:lvlJc w:val="left"/>
      <w:pPr>
        <w:ind w:left="7795" w:hanging="512"/>
      </w:pPr>
      <w:rPr>
        <w:rFonts w:hint="default"/>
        <w:lang w:val="sv-SE" w:eastAsia="en-US" w:bidi="ar-SA"/>
      </w:rPr>
    </w:lvl>
    <w:lvl w:ilvl="4" w:tplc="ED34724E">
      <w:numFmt w:val="bullet"/>
      <w:lvlText w:val="•"/>
      <w:lvlJc w:val="left"/>
      <w:pPr>
        <w:ind w:left="8214" w:hanging="512"/>
      </w:pPr>
      <w:rPr>
        <w:rFonts w:hint="default"/>
        <w:lang w:val="sv-SE" w:eastAsia="en-US" w:bidi="ar-SA"/>
      </w:rPr>
    </w:lvl>
    <w:lvl w:ilvl="5" w:tplc="86C83BDA">
      <w:numFmt w:val="bullet"/>
      <w:lvlText w:val="•"/>
      <w:lvlJc w:val="left"/>
      <w:pPr>
        <w:ind w:left="8633" w:hanging="512"/>
      </w:pPr>
      <w:rPr>
        <w:rFonts w:hint="default"/>
        <w:lang w:val="sv-SE" w:eastAsia="en-US" w:bidi="ar-SA"/>
      </w:rPr>
    </w:lvl>
    <w:lvl w:ilvl="6" w:tplc="72D6E362">
      <w:numFmt w:val="bullet"/>
      <w:lvlText w:val="•"/>
      <w:lvlJc w:val="left"/>
      <w:pPr>
        <w:ind w:left="9051" w:hanging="512"/>
      </w:pPr>
      <w:rPr>
        <w:rFonts w:hint="default"/>
        <w:lang w:val="sv-SE" w:eastAsia="en-US" w:bidi="ar-SA"/>
      </w:rPr>
    </w:lvl>
    <w:lvl w:ilvl="7" w:tplc="D936A158">
      <w:numFmt w:val="bullet"/>
      <w:lvlText w:val="•"/>
      <w:lvlJc w:val="left"/>
      <w:pPr>
        <w:ind w:left="9470" w:hanging="512"/>
      </w:pPr>
      <w:rPr>
        <w:rFonts w:hint="default"/>
        <w:lang w:val="sv-SE" w:eastAsia="en-US" w:bidi="ar-SA"/>
      </w:rPr>
    </w:lvl>
    <w:lvl w:ilvl="8" w:tplc="35B6FC46">
      <w:numFmt w:val="bullet"/>
      <w:lvlText w:val="•"/>
      <w:lvlJc w:val="left"/>
      <w:pPr>
        <w:ind w:left="9889" w:hanging="512"/>
      </w:pPr>
      <w:rPr>
        <w:rFonts w:hint="default"/>
        <w:lang w:val="sv-SE" w:eastAsia="en-US" w:bidi="ar-SA"/>
      </w:rPr>
    </w:lvl>
  </w:abstractNum>
  <w:abstractNum w:abstractNumId="2" w15:restartNumberingAfterBreak="0">
    <w:nsid w:val="1133030C"/>
    <w:multiLevelType w:val="hybridMultilevel"/>
    <w:tmpl w:val="376479C6"/>
    <w:lvl w:ilvl="0" w:tplc="18E672AE">
      <w:numFmt w:val="bullet"/>
      <w:lvlText w:val=""/>
      <w:lvlJc w:val="left"/>
      <w:pPr>
        <w:ind w:left="474" w:hanging="365"/>
      </w:pPr>
      <w:rPr>
        <w:rFonts w:ascii="Symbol" w:eastAsia="Symbol" w:hAnsi="Symbol" w:cs="Symbol" w:hint="default"/>
        <w:spacing w:val="0"/>
        <w:w w:val="100"/>
        <w:lang w:val="sv-SE" w:eastAsia="en-US" w:bidi="ar-SA"/>
      </w:rPr>
    </w:lvl>
    <w:lvl w:ilvl="1" w:tplc="DFAC7CAE">
      <w:numFmt w:val="bullet"/>
      <w:lvlText w:val="o"/>
      <w:lvlJc w:val="left"/>
      <w:pPr>
        <w:ind w:left="831" w:hanging="364"/>
      </w:pPr>
      <w:rPr>
        <w:rFonts w:ascii="Courier New" w:eastAsia="Courier New" w:hAnsi="Courier New" w:cs="Courier New" w:hint="default"/>
        <w:b w:val="0"/>
        <w:bCs w:val="0"/>
        <w:i w:val="0"/>
        <w:iCs w:val="0"/>
        <w:spacing w:val="0"/>
        <w:w w:val="100"/>
        <w:sz w:val="22"/>
        <w:szCs w:val="22"/>
        <w:lang w:val="sv-SE" w:eastAsia="en-US" w:bidi="ar-SA"/>
      </w:rPr>
    </w:lvl>
    <w:lvl w:ilvl="2" w:tplc="C6427630">
      <w:numFmt w:val="bullet"/>
      <w:lvlText w:val="•"/>
      <w:lvlJc w:val="left"/>
      <w:pPr>
        <w:ind w:left="840" w:hanging="364"/>
      </w:pPr>
      <w:rPr>
        <w:rFonts w:hint="default"/>
        <w:lang w:val="sv-SE" w:eastAsia="en-US" w:bidi="ar-SA"/>
      </w:rPr>
    </w:lvl>
    <w:lvl w:ilvl="3" w:tplc="8C3C5A46">
      <w:numFmt w:val="bullet"/>
      <w:lvlText w:val="•"/>
      <w:lvlJc w:val="left"/>
      <w:pPr>
        <w:ind w:left="2075" w:hanging="364"/>
      </w:pPr>
      <w:rPr>
        <w:rFonts w:hint="default"/>
        <w:lang w:val="sv-SE" w:eastAsia="en-US" w:bidi="ar-SA"/>
      </w:rPr>
    </w:lvl>
    <w:lvl w:ilvl="4" w:tplc="98044AD0">
      <w:numFmt w:val="bullet"/>
      <w:lvlText w:val="•"/>
      <w:lvlJc w:val="left"/>
      <w:pPr>
        <w:ind w:left="3311" w:hanging="364"/>
      </w:pPr>
      <w:rPr>
        <w:rFonts w:hint="default"/>
        <w:lang w:val="sv-SE" w:eastAsia="en-US" w:bidi="ar-SA"/>
      </w:rPr>
    </w:lvl>
    <w:lvl w:ilvl="5" w:tplc="7AC09346">
      <w:numFmt w:val="bullet"/>
      <w:lvlText w:val="•"/>
      <w:lvlJc w:val="left"/>
      <w:pPr>
        <w:ind w:left="4547" w:hanging="364"/>
      </w:pPr>
      <w:rPr>
        <w:rFonts w:hint="default"/>
        <w:lang w:val="sv-SE" w:eastAsia="en-US" w:bidi="ar-SA"/>
      </w:rPr>
    </w:lvl>
    <w:lvl w:ilvl="6" w:tplc="5888AE18">
      <w:numFmt w:val="bullet"/>
      <w:lvlText w:val="•"/>
      <w:lvlJc w:val="left"/>
      <w:pPr>
        <w:ind w:left="5783" w:hanging="364"/>
      </w:pPr>
      <w:rPr>
        <w:rFonts w:hint="default"/>
        <w:lang w:val="sv-SE" w:eastAsia="en-US" w:bidi="ar-SA"/>
      </w:rPr>
    </w:lvl>
    <w:lvl w:ilvl="7" w:tplc="4BDA62E8">
      <w:numFmt w:val="bullet"/>
      <w:lvlText w:val="•"/>
      <w:lvlJc w:val="left"/>
      <w:pPr>
        <w:ind w:left="7019" w:hanging="364"/>
      </w:pPr>
      <w:rPr>
        <w:rFonts w:hint="default"/>
        <w:lang w:val="sv-SE" w:eastAsia="en-US" w:bidi="ar-SA"/>
      </w:rPr>
    </w:lvl>
    <w:lvl w:ilvl="8" w:tplc="C38ECEB4">
      <w:numFmt w:val="bullet"/>
      <w:lvlText w:val="•"/>
      <w:lvlJc w:val="left"/>
      <w:pPr>
        <w:ind w:left="8254" w:hanging="364"/>
      </w:pPr>
      <w:rPr>
        <w:rFonts w:hint="default"/>
        <w:lang w:val="sv-SE" w:eastAsia="en-US" w:bidi="ar-SA"/>
      </w:rPr>
    </w:lvl>
  </w:abstractNum>
  <w:abstractNum w:abstractNumId="3" w15:restartNumberingAfterBreak="0">
    <w:nsid w:val="12905D16"/>
    <w:multiLevelType w:val="hybridMultilevel"/>
    <w:tmpl w:val="99CEEA28"/>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 w15:restartNumberingAfterBreak="0">
    <w:nsid w:val="1DCD6EC5"/>
    <w:multiLevelType w:val="hybridMultilevel"/>
    <w:tmpl w:val="A0A44AEC"/>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 w15:restartNumberingAfterBreak="0">
    <w:nsid w:val="1E165CA6"/>
    <w:multiLevelType w:val="hybridMultilevel"/>
    <w:tmpl w:val="3CD8765C"/>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 w15:restartNumberingAfterBreak="0">
    <w:nsid w:val="2AAB15B1"/>
    <w:multiLevelType w:val="hybridMultilevel"/>
    <w:tmpl w:val="38080A42"/>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 w15:restartNumberingAfterBreak="0">
    <w:nsid w:val="2D670913"/>
    <w:multiLevelType w:val="hybridMultilevel"/>
    <w:tmpl w:val="90B6238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 w15:restartNumberingAfterBreak="0">
    <w:nsid w:val="306E2B82"/>
    <w:multiLevelType w:val="hybridMultilevel"/>
    <w:tmpl w:val="C94292C6"/>
    <w:lvl w:ilvl="0" w:tplc="0414000F">
      <w:start w:val="1"/>
      <w:numFmt w:val="decimal"/>
      <w:lvlText w:val="%1."/>
      <w:lvlJc w:val="left"/>
      <w:pPr>
        <w:ind w:left="720" w:hanging="360"/>
      </w:pPr>
    </w:lvl>
    <w:lvl w:ilvl="1" w:tplc="04140019">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9" w15:restartNumberingAfterBreak="0">
    <w:nsid w:val="36E82537"/>
    <w:multiLevelType w:val="hybridMultilevel"/>
    <w:tmpl w:val="E97AB580"/>
    <w:lvl w:ilvl="0" w:tplc="04140001">
      <w:start w:val="1"/>
      <w:numFmt w:val="bullet"/>
      <w:lvlText w:val=""/>
      <w:lvlJc w:val="left"/>
      <w:pPr>
        <w:ind w:left="773" w:hanging="360"/>
      </w:pPr>
      <w:rPr>
        <w:rFonts w:ascii="Symbol" w:hAnsi="Symbol" w:hint="default"/>
      </w:rPr>
    </w:lvl>
    <w:lvl w:ilvl="1" w:tplc="04140003" w:tentative="1">
      <w:start w:val="1"/>
      <w:numFmt w:val="bullet"/>
      <w:lvlText w:val="o"/>
      <w:lvlJc w:val="left"/>
      <w:pPr>
        <w:ind w:left="1493" w:hanging="360"/>
      </w:pPr>
      <w:rPr>
        <w:rFonts w:ascii="Courier New" w:hAnsi="Courier New" w:cs="Courier New" w:hint="default"/>
      </w:rPr>
    </w:lvl>
    <w:lvl w:ilvl="2" w:tplc="04140005" w:tentative="1">
      <w:start w:val="1"/>
      <w:numFmt w:val="bullet"/>
      <w:lvlText w:val=""/>
      <w:lvlJc w:val="left"/>
      <w:pPr>
        <w:ind w:left="2213" w:hanging="360"/>
      </w:pPr>
      <w:rPr>
        <w:rFonts w:ascii="Wingdings" w:hAnsi="Wingdings" w:hint="default"/>
      </w:rPr>
    </w:lvl>
    <w:lvl w:ilvl="3" w:tplc="04140001" w:tentative="1">
      <w:start w:val="1"/>
      <w:numFmt w:val="bullet"/>
      <w:lvlText w:val=""/>
      <w:lvlJc w:val="left"/>
      <w:pPr>
        <w:ind w:left="2933" w:hanging="360"/>
      </w:pPr>
      <w:rPr>
        <w:rFonts w:ascii="Symbol" w:hAnsi="Symbol" w:hint="default"/>
      </w:rPr>
    </w:lvl>
    <w:lvl w:ilvl="4" w:tplc="04140003" w:tentative="1">
      <w:start w:val="1"/>
      <w:numFmt w:val="bullet"/>
      <w:lvlText w:val="o"/>
      <w:lvlJc w:val="left"/>
      <w:pPr>
        <w:ind w:left="3653" w:hanging="360"/>
      </w:pPr>
      <w:rPr>
        <w:rFonts w:ascii="Courier New" w:hAnsi="Courier New" w:cs="Courier New" w:hint="default"/>
      </w:rPr>
    </w:lvl>
    <w:lvl w:ilvl="5" w:tplc="04140005" w:tentative="1">
      <w:start w:val="1"/>
      <w:numFmt w:val="bullet"/>
      <w:lvlText w:val=""/>
      <w:lvlJc w:val="left"/>
      <w:pPr>
        <w:ind w:left="4373" w:hanging="360"/>
      </w:pPr>
      <w:rPr>
        <w:rFonts w:ascii="Wingdings" w:hAnsi="Wingdings" w:hint="default"/>
      </w:rPr>
    </w:lvl>
    <w:lvl w:ilvl="6" w:tplc="04140001" w:tentative="1">
      <w:start w:val="1"/>
      <w:numFmt w:val="bullet"/>
      <w:lvlText w:val=""/>
      <w:lvlJc w:val="left"/>
      <w:pPr>
        <w:ind w:left="5093" w:hanging="360"/>
      </w:pPr>
      <w:rPr>
        <w:rFonts w:ascii="Symbol" w:hAnsi="Symbol" w:hint="default"/>
      </w:rPr>
    </w:lvl>
    <w:lvl w:ilvl="7" w:tplc="04140003" w:tentative="1">
      <w:start w:val="1"/>
      <w:numFmt w:val="bullet"/>
      <w:lvlText w:val="o"/>
      <w:lvlJc w:val="left"/>
      <w:pPr>
        <w:ind w:left="5813" w:hanging="360"/>
      </w:pPr>
      <w:rPr>
        <w:rFonts w:ascii="Courier New" w:hAnsi="Courier New" w:cs="Courier New" w:hint="default"/>
      </w:rPr>
    </w:lvl>
    <w:lvl w:ilvl="8" w:tplc="04140005" w:tentative="1">
      <w:start w:val="1"/>
      <w:numFmt w:val="bullet"/>
      <w:lvlText w:val=""/>
      <w:lvlJc w:val="left"/>
      <w:pPr>
        <w:ind w:left="6533" w:hanging="360"/>
      </w:pPr>
      <w:rPr>
        <w:rFonts w:ascii="Wingdings" w:hAnsi="Wingdings" w:hint="default"/>
      </w:rPr>
    </w:lvl>
  </w:abstractNum>
  <w:abstractNum w:abstractNumId="10" w15:restartNumberingAfterBreak="0">
    <w:nsid w:val="3C8863CF"/>
    <w:multiLevelType w:val="hybridMultilevel"/>
    <w:tmpl w:val="986CEEB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 w15:restartNumberingAfterBreak="0">
    <w:nsid w:val="4A211040"/>
    <w:multiLevelType w:val="hybridMultilevel"/>
    <w:tmpl w:val="51E07124"/>
    <w:lvl w:ilvl="0" w:tplc="B8B46086">
      <w:start w:val="1"/>
      <w:numFmt w:val="decimal"/>
      <w:lvlText w:val="%1."/>
      <w:lvlJc w:val="left"/>
      <w:pPr>
        <w:ind w:left="720" w:hanging="610"/>
      </w:pPr>
      <w:rPr>
        <w:rFonts w:hint="default"/>
      </w:rPr>
    </w:lvl>
    <w:lvl w:ilvl="1" w:tplc="04140019" w:tentative="1">
      <w:start w:val="1"/>
      <w:numFmt w:val="lowerLetter"/>
      <w:lvlText w:val="%2."/>
      <w:lvlJc w:val="left"/>
      <w:pPr>
        <w:ind w:left="1190" w:hanging="360"/>
      </w:pPr>
    </w:lvl>
    <w:lvl w:ilvl="2" w:tplc="0414001B" w:tentative="1">
      <w:start w:val="1"/>
      <w:numFmt w:val="lowerRoman"/>
      <w:lvlText w:val="%3."/>
      <w:lvlJc w:val="right"/>
      <w:pPr>
        <w:ind w:left="1910" w:hanging="180"/>
      </w:pPr>
    </w:lvl>
    <w:lvl w:ilvl="3" w:tplc="0414000F" w:tentative="1">
      <w:start w:val="1"/>
      <w:numFmt w:val="decimal"/>
      <w:lvlText w:val="%4."/>
      <w:lvlJc w:val="left"/>
      <w:pPr>
        <w:ind w:left="2630" w:hanging="360"/>
      </w:pPr>
    </w:lvl>
    <w:lvl w:ilvl="4" w:tplc="04140019" w:tentative="1">
      <w:start w:val="1"/>
      <w:numFmt w:val="lowerLetter"/>
      <w:lvlText w:val="%5."/>
      <w:lvlJc w:val="left"/>
      <w:pPr>
        <w:ind w:left="3350" w:hanging="360"/>
      </w:pPr>
    </w:lvl>
    <w:lvl w:ilvl="5" w:tplc="0414001B" w:tentative="1">
      <w:start w:val="1"/>
      <w:numFmt w:val="lowerRoman"/>
      <w:lvlText w:val="%6."/>
      <w:lvlJc w:val="right"/>
      <w:pPr>
        <w:ind w:left="4070" w:hanging="180"/>
      </w:pPr>
    </w:lvl>
    <w:lvl w:ilvl="6" w:tplc="0414000F" w:tentative="1">
      <w:start w:val="1"/>
      <w:numFmt w:val="decimal"/>
      <w:lvlText w:val="%7."/>
      <w:lvlJc w:val="left"/>
      <w:pPr>
        <w:ind w:left="4790" w:hanging="360"/>
      </w:pPr>
    </w:lvl>
    <w:lvl w:ilvl="7" w:tplc="04140019" w:tentative="1">
      <w:start w:val="1"/>
      <w:numFmt w:val="lowerLetter"/>
      <w:lvlText w:val="%8."/>
      <w:lvlJc w:val="left"/>
      <w:pPr>
        <w:ind w:left="5510" w:hanging="360"/>
      </w:pPr>
    </w:lvl>
    <w:lvl w:ilvl="8" w:tplc="0414001B" w:tentative="1">
      <w:start w:val="1"/>
      <w:numFmt w:val="lowerRoman"/>
      <w:lvlText w:val="%9."/>
      <w:lvlJc w:val="right"/>
      <w:pPr>
        <w:ind w:left="6230" w:hanging="180"/>
      </w:pPr>
    </w:lvl>
  </w:abstractNum>
  <w:abstractNum w:abstractNumId="12" w15:restartNumberingAfterBreak="0">
    <w:nsid w:val="54C01872"/>
    <w:multiLevelType w:val="hybridMultilevel"/>
    <w:tmpl w:val="2B1ADD1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3" w15:restartNumberingAfterBreak="0">
    <w:nsid w:val="5E1D4C1E"/>
    <w:multiLevelType w:val="hybridMultilevel"/>
    <w:tmpl w:val="D6C6083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4" w15:restartNumberingAfterBreak="0">
    <w:nsid w:val="5FCD1706"/>
    <w:multiLevelType w:val="hybridMultilevel"/>
    <w:tmpl w:val="07AEF688"/>
    <w:lvl w:ilvl="0" w:tplc="04140001">
      <w:start w:val="1"/>
      <w:numFmt w:val="bullet"/>
      <w:lvlText w:val=""/>
      <w:lvlJc w:val="left"/>
      <w:pPr>
        <w:ind w:left="720" w:hanging="360"/>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5" w15:restartNumberingAfterBreak="0">
    <w:nsid w:val="68E43D3D"/>
    <w:multiLevelType w:val="hybridMultilevel"/>
    <w:tmpl w:val="122C8B38"/>
    <w:lvl w:ilvl="0" w:tplc="04140001">
      <w:start w:val="1"/>
      <w:numFmt w:val="bullet"/>
      <w:lvlText w:val=""/>
      <w:lvlJc w:val="left"/>
      <w:pPr>
        <w:ind w:left="773" w:hanging="360"/>
      </w:pPr>
      <w:rPr>
        <w:rFonts w:ascii="Symbol" w:hAnsi="Symbol" w:hint="default"/>
      </w:rPr>
    </w:lvl>
    <w:lvl w:ilvl="1" w:tplc="04140003" w:tentative="1">
      <w:start w:val="1"/>
      <w:numFmt w:val="bullet"/>
      <w:lvlText w:val="o"/>
      <w:lvlJc w:val="left"/>
      <w:pPr>
        <w:ind w:left="1493" w:hanging="360"/>
      </w:pPr>
      <w:rPr>
        <w:rFonts w:ascii="Courier New" w:hAnsi="Courier New" w:cs="Courier New" w:hint="default"/>
      </w:rPr>
    </w:lvl>
    <w:lvl w:ilvl="2" w:tplc="04140005" w:tentative="1">
      <w:start w:val="1"/>
      <w:numFmt w:val="bullet"/>
      <w:lvlText w:val=""/>
      <w:lvlJc w:val="left"/>
      <w:pPr>
        <w:ind w:left="2213" w:hanging="360"/>
      </w:pPr>
      <w:rPr>
        <w:rFonts w:ascii="Wingdings" w:hAnsi="Wingdings" w:hint="default"/>
      </w:rPr>
    </w:lvl>
    <w:lvl w:ilvl="3" w:tplc="04140001" w:tentative="1">
      <w:start w:val="1"/>
      <w:numFmt w:val="bullet"/>
      <w:lvlText w:val=""/>
      <w:lvlJc w:val="left"/>
      <w:pPr>
        <w:ind w:left="2933" w:hanging="360"/>
      </w:pPr>
      <w:rPr>
        <w:rFonts w:ascii="Symbol" w:hAnsi="Symbol" w:hint="default"/>
      </w:rPr>
    </w:lvl>
    <w:lvl w:ilvl="4" w:tplc="04140003" w:tentative="1">
      <w:start w:val="1"/>
      <w:numFmt w:val="bullet"/>
      <w:lvlText w:val="o"/>
      <w:lvlJc w:val="left"/>
      <w:pPr>
        <w:ind w:left="3653" w:hanging="360"/>
      </w:pPr>
      <w:rPr>
        <w:rFonts w:ascii="Courier New" w:hAnsi="Courier New" w:cs="Courier New" w:hint="default"/>
      </w:rPr>
    </w:lvl>
    <w:lvl w:ilvl="5" w:tplc="04140005" w:tentative="1">
      <w:start w:val="1"/>
      <w:numFmt w:val="bullet"/>
      <w:lvlText w:val=""/>
      <w:lvlJc w:val="left"/>
      <w:pPr>
        <w:ind w:left="4373" w:hanging="360"/>
      </w:pPr>
      <w:rPr>
        <w:rFonts w:ascii="Wingdings" w:hAnsi="Wingdings" w:hint="default"/>
      </w:rPr>
    </w:lvl>
    <w:lvl w:ilvl="6" w:tplc="04140001" w:tentative="1">
      <w:start w:val="1"/>
      <w:numFmt w:val="bullet"/>
      <w:lvlText w:val=""/>
      <w:lvlJc w:val="left"/>
      <w:pPr>
        <w:ind w:left="5093" w:hanging="360"/>
      </w:pPr>
      <w:rPr>
        <w:rFonts w:ascii="Symbol" w:hAnsi="Symbol" w:hint="default"/>
      </w:rPr>
    </w:lvl>
    <w:lvl w:ilvl="7" w:tplc="04140003" w:tentative="1">
      <w:start w:val="1"/>
      <w:numFmt w:val="bullet"/>
      <w:lvlText w:val="o"/>
      <w:lvlJc w:val="left"/>
      <w:pPr>
        <w:ind w:left="5813" w:hanging="360"/>
      </w:pPr>
      <w:rPr>
        <w:rFonts w:ascii="Courier New" w:hAnsi="Courier New" w:cs="Courier New" w:hint="default"/>
      </w:rPr>
    </w:lvl>
    <w:lvl w:ilvl="8" w:tplc="04140005" w:tentative="1">
      <w:start w:val="1"/>
      <w:numFmt w:val="bullet"/>
      <w:lvlText w:val=""/>
      <w:lvlJc w:val="left"/>
      <w:pPr>
        <w:ind w:left="6533" w:hanging="360"/>
      </w:pPr>
      <w:rPr>
        <w:rFonts w:ascii="Wingdings" w:hAnsi="Wingdings" w:hint="default"/>
      </w:rPr>
    </w:lvl>
  </w:abstractNum>
  <w:num w:numId="1" w16cid:durableId="1525245334">
    <w:abstractNumId w:val="2"/>
  </w:num>
  <w:num w:numId="2" w16cid:durableId="919287793">
    <w:abstractNumId w:val="1"/>
  </w:num>
  <w:num w:numId="3" w16cid:durableId="1705060456">
    <w:abstractNumId w:val="11"/>
  </w:num>
  <w:num w:numId="4" w16cid:durableId="605233191">
    <w:abstractNumId w:val="10"/>
  </w:num>
  <w:num w:numId="5" w16cid:durableId="858469091">
    <w:abstractNumId w:val="14"/>
  </w:num>
  <w:num w:numId="6" w16cid:durableId="1982496440">
    <w:abstractNumId w:val="5"/>
  </w:num>
  <w:num w:numId="7" w16cid:durableId="1021279571">
    <w:abstractNumId w:val="6"/>
  </w:num>
  <w:num w:numId="8" w16cid:durableId="639850472">
    <w:abstractNumId w:val="4"/>
  </w:num>
  <w:num w:numId="9" w16cid:durableId="1763254099">
    <w:abstractNumId w:val="15"/>
  </w:num>
  <w:num w:numId="10" w16cid:durableId="268707626">
    <w:abstractNumId w:val="9"/>
  </w:num>
  <w:num w:numId="11" w16cid:durableId="2073456689">
    <w:abstractNumId w:val="12"/>
  </w:num>
  <w:num w:numId="12" w16cid:durableId="1992321080">
    <w:abstractNumId w:val="0"/>
  </w:num>
  <w:num w:numId="13" w16cid:durableId="667252081">
    <w:abstractNumId w:val="8"/>
  </w:num>
  <w:num w:numId="14" w16cid:durableId="854465414">
    <w:abstractNumId w:val="3"/>
  </w:num>
  <w:num w:numId="15" w16cid:durableId="1401754206">
    <w:abstractNumId w:val="13"/>
  </w:num>
  <w:num w:numId="16" w16cid:durableId="2097435317">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hyphenationZone w:val="425"/>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B7452"/>
    <w:rsid w:val="000045DC"/>
    <w:rsid w:val="00017098"/>
    <w:rsid w:val="0001744D"/>
    <w:rsid w:val="000250B7"/>
    <w:rsid w:val="00036397"/>
    <w:rsid w:val="00037B0C"/>
    <w:rsid w:val="00040800"/>
    <w:rsid w:val="00042593"/>
    <w:rsid w:val="00043E19"/>
    <w:rsid w:val="00045B9A"/>
    <w:rsid w:val="00053572"/>
    <w:rsid w:val="00054C61"/>
    <w:rsid w:val="00060253"/>
    <w:rsid w:val="00072BBC"/>
    <w:rsid w:val="00090656"/>
    <w:rsid w:val="00090DD9"/>
    <w:rsid w:val="00091B12"/>
    <w:rsid w:val="00096E53"/>
    <w:rsid w:val="00097E85"/>
    <w:rsid w:val="000A2E23"/>
    <w:rsid w:val="000A77B4"/>
    <w:rsid w:val="000B01CF"/>
    <w:rsid w:val="000B101C"/>
    <w:rsid w:val="000C6F42"/>
    <w:rsid w:val="000D3B87"/>
    <w:rsid w:val="000E6FC1"/>
    <w:rsid w:val="000F19F4"/>
    <w:rsid w:val="00100CE3"/>
    <w:rsid w:val="001038DB"/>
    <w:rsid w:val="00104FCB"/>
    <w:rsid w:val="00105189"/>
    <w:rsid w:val="00113EA5"/>
    <w:rsid w:val="00117FCF"/>
    <w:rsid w:val="00120336"/>
    <w:rsid w:val="00120A6A"/>
    <w:rsid w:val="00122F47"/>
    <w:rsid w:val="00127640"/>
    <w:rsid w:val="00136C92"/>
    <w:rsid w:val="00146B29"/>
    <w:rsid w:val="001705BC"/>
    <w:rsid w:val="001749F0"/>
    <w:rsid w:val="001938CF"/>
    <w:rsid w:val="001B4F2C"/>
    <w:rsid w:val="001D37A9"/>
    <w:rsid w:val="001D4B13"/>
    <w:rsid w:val="001D77E7"/>
    <w:rsid w:val="001D7E4B"/>
    <w:rsid w:val="001E3672"/>
    <w:rsid w:val="001F552C"/>
    <w:rsid w:val="001F5C21"/>
    <w:rsid w:val="00204512"/>
    <w:rsid w:val="00210632"/>
    <w:rsid w:val="00224AB2"/>
    <w:rsid w:val="002266B0"/>
    <w:rsid w:val="00231315"/>
    <w:rsid w:val="002415ED"/>
    <w:rsid w:val="00247945"/>
    <w:rsid w:val="00250092"/>
    <w:rsid w:val="002516F4"/>
    <w:rsid w:val="0025691A"/>
    <w:rsid w:val="00257D62"/>
    <w:rsid w:val="00260BF0"/>
    <w:rsid w:val="0026339D"/>
    <w:rsid w:val="0027171F"/>
    <w:rsid w:val="0027218A"/>
    <w:rsid w:val="00283D6B"/>
    <w:rsid w:val="0028418F"/>
    <w:rsid w:val="00286AE6"/>
    <w:rsid w:val="00287C99"/>
    <w:rsid w:val="002958C6"/>
    <w:rsid w:val="002A2BCF"/>
    <w:rsid w:val="002A3042"/>
    <w:rsid w:val="002A44A9"/>
    <w:rsid w:val="002A571C"/>
    <w:rsid w:val="002B7452"/>
    <w:rsid w:val="002C606E"/>
    <w:rsid w:val="002C6823"/>
    <w:rsid w:val="002D4534"/>
    <w:rsid w:val="002D49E0"/>
    <w:rsid w:val="002D5530"/>
    <w:rsid w:val="002D77BC"/>
    <w:rsid w:val="002E0D53"/>
    <w:rsid w:val="002F4DEC"/>
    <w:rsid w:val="00313191"/>
    <w:rsid w:val="00316A49"/>
    <w:rsid w:val="00326028"/>
    <w:rsid w:val="00337C7B"/>
    <w:rsid w:val="00354B1A"/>
    <w:rsid w:val="003551EF"/>
    <w:rsid w:val="00357B65"/>
    <w:rsid w:val="00357F70"/>
    <w:rsid w:val="003801F3"/>
    <w:rsid w:val="003836B0"/>
    <w:rsid w:val="0039711F"/>
    <w:rsid w:val="003C0A8C"/>
    <w:rsid w:val="003C144C"/>
    <w:rsid w:val="003C3AFF"/>
    <w:rsid w:val="003D35E2"/>
    <w:rsid w:val="003E2FEB"/>
    <w:rsid w:val="003E70F0"/>
    <w:rsid w:val="004027A1"/>
    <w:rsid w:val="00404C82"/>
    <w:rsid w:val="0041465D"/>
    <w:rsid w:val="00427DF8"/>
    <w:rsid w:val="00433482"/>
    <w:rsid w:val="00441470"/>
    <w:rsid w:val="00452B7C"/>
    <w:rsid w:val="004B0872"/>
    <w:rsid w:val="004B25C5"/>
    <w:rsid w:val="004C389E"/>
    <w:rsid w:val="004C4E64"/>
    <w:rsid w:val="004D12F3"/>
    <w:rsid w:val="004E4E57"/>
    <w:rsid w:val="004F1F39"/>
    <w:rsid w:val="00507E45"/>
    <w:rsid w:val="0052137F"/>
    <w:rsid w:val="00531A06"/>
    <w:rsid w:val="00534385"/>
    <w:rsid w:val="00552B68"/>
    <w:rsid w:val="00561CD5"/>
    <w:rsid w:val="00563512"/>
    <w:rsid w:val="00564038"/>
    <w:rsid w:val="00567234"/>
    <w:rsid w:val="005754D8"/>
    <w:rsid w:val="00575C51"/>
    <w:rsid w:val="005762EB"/>
    <w:rsid w:val="005A0759"/>
    <w:rsid w:val="005A1623"/>
    <w:rsid w:val="005A40DB"/>
    <w:rsid w:val="005A5010"/>
    <w:rsid w:val="005B002E"/>
    <w:rsid w:val="005B099D"/>
    <w:rsid w:val="005C6113"/>
    <w:rsid w:val="005C662E"/>
    <w:rsid w:val="005D057E"/>
    <w:rsid w:val="005D37F3"/>
    <w:rsid w:val="005D41DC"/>
    <w:rsid w:val="005E2FE9"/>
    <w:rsid w:val="005F4C62"/>
    <w:rsid w:val="005F7145"/>
    <w:rsid w:val="00606BE0"/>
    <w:rsid w:val="00623B74"/>
    <w:rsid w:val="0064323E"/>
    <w:rsid w:val="00643B58"/>
    <w:rsid w:val="0064652D"/>
    <w:rsid w:val="0065585A"/>
    <w:rsid w:val="00680133"/>
    <w:rsid w:val="00680768"/>
    <w:rsid w:val="00684C37"/>
    <w:rsid w:val="006941FB"/>
    <w:rsid w:val="006A0FFF"/>
    <w:rsid w:val="006A496F"/>
    <w:rsid w:val="006B0376"/>
    <w:rsid w:val="006C411B"/>
    <w:rsid w:val="006C7416"/>
    <w:rsid w:val="006E1CCD"/>
    <w:rsid w:val="006F1B1C"/>
    <w:rsid w:val="006F6E13"/>
    <w:rsid w:val="007010EA"/>
    <w:rsid w:val="00706ABE"/>
    <w:rsid w:val="0071152A"/>
    <w:rsid w:val="007126D0"/>
    <w:rsid w:val="0071628A"/>
    <w:rsid w:val="0072348C"/>
    <w:rsid w:val="00734396"/>
    <w:rsid w:val="00736187"/>
    <w:rsid w:val="007413EA"/>
    <w:rsid w:val="00745CBE"/>
    <w:rsid w:val="00752527"/>
    <w:rsid w:val="00754F13"/>
    <w:rsid w:val="007605F8"/>
    <w:rsid w:val="00761E09"/>
    <w:rsid w:val="0076277A"/>
    <w:rsid w:val="007655D9"/>
    <w:rsid w:val="007672F0"/>
    <w:rsid w:val="00775FA2"/>
    <w:rsid w:val="0077670C"/>
    <w:rsid w:val="00787BEA"/>
    <w:rsid w:val="00791D12"/>
    <w:rsid w:val="007A1E9C"/>
    <w:rsid w:val="007B525F"/>
    <w:rsid w:val="007C3ECB"/>
    <w:rsid w:val="007F14C7"/>
    <w:rsid w:val="007F19BD"/>
    <w:rsid w:val="007F4FA7"/>
    <w:rsid w:val="00812B4B"/>
    <w:rsid w:val="00821DFB"/>
    <w:rsid w:val="0082799A"/>
    <w:rsid w:val="00854892"/>
    <w:rsid w:val="00861227"/>
    <w:rsid w:val="008615D1"/>
    <w:rsid w:val="00866803"/>
    <w:rsid w:val="00876FB6"/>
    <w:rsid w:val="00881A44"/>
    <w:rsid w:val="008930DF"/>
    <w:rsid w:val="008A4A05"/>
    <w:rsid w:val="008B3A6F"/>
    <w:rsid w:val="008B6422"/>
    <w:rsid w:val="008B6BAD"/>
    <w:rsid w:val="008C20D8"/>
    <w:rsid w:val="008D01A6"/>
    <w:rsid w:val="008D2B24"/>
    <w:rsid w:val="008D5BAC"/>
    <w:rsid w:val="008E20CA"/>
    <w:rsid w:val="008F59C2"/>
    <w:rsid w:val="009000A0"/>
    <w:rsid w:val="00900ECD"/>
    <w:rsid w:val="0091174E"/>
    <w:rsid w:val="009127F7"/>
    <w:rsid w:val="00923C00"/>
    <w:rsid w:val="00927A34"/>
    <w:rsid w:val="0093116E"/>
    <w:rsid w:val="00980844"/>
    <w:rsid w:val="00984899"/>
    <w:rsid w:val="0099238F"/>
    <w:rsid w:val="00995600"/>
    <w:rsid w:val="009B28D4"/>
    <w:rsid w:val="009B7D0F"/>
    <w:rsid w:val="009C3ACF"/>
    <w:rsid w:val="009D039E"/>
    <w:rsid w:val="009D3635"/>
    <w:rsid w:val="009D4EBF"/>
    <w:rsid w:val="00A0160F"/>
    <w:rsid w:val="00A06DCD"/>
    <w:rsid w:val="00A13394"/>
    <w:rsid w:val="00A1658D"/>
    <w:rsid w:val="00A21590"/>
    <w:rsid w:val="00A23C8A"/>
    <w:rsid w:val="00A24813"/>
    <w:rsid w:val="00A25980"/>
    <w:rsid w:val="00A367B2"/>
    <w:rsid w:val="00A40F45"/>
    <w:rsid w:val="00A436E1"/>
    <w:rsid w:val="00A455C4"/>
    <w:rsid w:val="00A53722"/>
    <w:rsid w:val="00A53A24"/>
    <w:rsid w:val="00A56F33"/>
    <w:rsid w:val="00A72FD6"/>
    <w:rsid w:val="00A75468"/>
    <w:rsid w:val="00A903C2"/>
    <w:rsid w:val="00A90600"/>
    <w:rsid w:val="00A91A88"/>
    <w:rsid w:val="00AA2ADA"/>
    <w:rsid w:val="00AA789D"/>
    <w:rsid w:val="00AB260B"/>
    <w:rsid w:val="00AB5E26"/>
    <w:rsid w:val="00AB6147"/>
    <w:rsid w:val="00AC1574"/>
    <w:rsid w:val="00AC2C6D"/>
    <w:rsid w:val="00AC445E"/>
    <w:rsid w:val="00AC4805"/>
    <w:rsid w:val="00AD5B15"/>
    <w:rsid w:val="00AF2464"/>
    <w:rsid w:val="00AF639A"/>
    <w:rsid w:val="00AF680D"/>
    <w:rsid w:val="00AF6AD7"/>
    <w:rsid w:val="00AF6BAC"/>
    <w:rsid w:val="00AF78D7"/>
    <w:rsid w:val="00B149F5"/>
    <w:rsid w:val="00B33915"/>
    <w:rsid w:val="00B419EE"/>
    <w:rsid w:val="00B51C9C"/>
    <w:rsid w:val="00B53091"/>
    <w:rsid w:val="00B53950"/>
    <w:rsid w:val="00B6136F"/>
    <w:rsid w:val="00B72BDD"/>
    <w:rsid w:val="00B737F7"/>
    <w:rsid w:val="00B9387E"/>
    <w:rsid w:val="00B942AD"/>
    <w:rsid w:val="00BA0B5B"/>
    <w:rsid w:val="00BA71BA"/>
    <w:rsid w:val="00BB2DC5"/>
    <w:rsid w:val="00BD382C"/>
    <w:rsid w:val="00BE41E1"/>
    <w:rsid w:val="00BE6093"/>
    <w:rsid w:val="00BE6C6C"/>
    <w:rsid w:val="00BF0050"/>
    <w:rsid w:val="00BF6987"/>
    <w:rsid w:val="00BF7055"/>
    <w:rsid w:val="00C16249"/>
    <w:rsid w:val="00C32B64"/>
    <w:rsid w:val="00C32E4F"/>
    <w:rsid w:val="00C64F24"/>
    <w:rsid w:val="00C70A11"/>
    <w:rsid w:val="00C85A85"/>
    <w:rsid w:val="00C90694"/>
    <w:rsid w:val="00C93AB2"/>
    <w:rsid w:val="00C94CD9"/>
    <w:rsid w:val="00C94CDE"/>
    <w:rsid w:val="00C96567"/>
    <w:rsid w:val="00CA6DBB"/>
    <w:rsid w:val="00CD51A0"/>
    <w:rsid w:val="00CF1A8C"/>
    <w:rsid w:val="00CF5B11"/>
    <w:rsid w:val="00D0174F"/>
    <w:rsid w:val="00D04448"/>
    <w:rsid w:val="00D10DE6"/>
    <w:rsid w:val="00D12504"/>
    <w:rsid w:val="00D15241"/>
    <w:rsid w:val="00D17A94"/>
    <w:rsid w:val="00D217DC"/>
    <w:rsid w:val="00D644EC"/>
    <w:rsid w:val="00D66A69"/>
    <w:rsid w:val="00D80D10"/>
    <w:rsid w:val="00D868E6"/>
    <w:rsid w:val="00D92637"/>
    <w:rsid w:val="00D93706"/>
    <w:rsid w:val="00DA2C4D"/>
    <w:rsid w:val="00DB56EC"/>
    <w:rsid w:val="00DC7965"/>
    <w:rsid w:val="00DD11D4"/>
    <w:rsid w:val="00DD5BA6"/>
    <w:rsid w:val="00E11048"/>
    <w:rsid w:val="00E13712"/>
    <w:rsid w:val="00E14AAA"/>
    <w:rsid w:val="00E26BFE"/>
    <w:rsid w:val="00E451D5"/>
    <w:rsid w:val="00E47B5E"/>
    <w:rsid w:val="00E52A2E"/>
    <w:rsid w:val="00E550CE"/>
    <w:rsid w:val="00E61E17"/>
    <w:rsid w:val="00E673F6"/>
    <w:rsid w:val="00E7184C"/>
    <w:rsid w:val="00E73367"/>
    <w:rsid w:val="00E87E9A"/>
    <w:rsid w:val="00E96633"/>
    <w:rsid w:val="00EA0589"/>
    <w:rsid w:val="00EA0FF0"/>
    <w:rsid w:val="00EB0E7B"/>
    <w:rsid w:val="00EB18F6"/>
    <w:rsid w:val="00EC35E6"/>
    <w:rsid w:val="00ED10ED"/>
    <w:rsid w:val="00ED2232"/>
    <w:rsid w:val="00ED4BCD"/>
    <w:rsid w:val="00ED544A"/>
    <w:rsid w:val="00ED54FB"/>
    <w:rsid w:val="00ED6700"/>
    <w:rsid w:val="00EE6B04"/>
    <w:rsid w:val="00EE7174"/>
    <w:rsid w:val="00F03B95"/>
    <w:rsid w:val="00F1165F"/>
    <w:rsid w:val="00F22F98"/>
    <w:rsid w:val="00F23E2A"/>
    <w:rsid w:val="00F274BC"/>
    <w:rsid w:val="00F30AA2"/>
    <w:rsid w:val="00F37C43"/>
    <w:rsid w:val="00F62C5A"/>
    <w:rsid w:val="00F645EC"/>
    <w:rsid w:val="00FB6DC1"/>
    <w:rsid w:val="00FC21C4"/>
    <w:rsid w:val="00FD26CA"/>
    <w:rsid w:val="00FD2F86"/>
    <w:rsid w:val="00FF7D9D"/>
    <w:rsid w:val="0761FA7F"/>
    <w:rsid w:val="0FE55A3E"/>
    <w:rsid w:val="11FCBA85"/>
    <w:rsid w:val="120681A5"/>
    <w:rsid w:val="1B16EE66"/>
    <w:rsid w:val="23278DFC"/>
    <w:rsid w:val="370946F4"/>
    <w:rsid w:val="3F608600"/>
    <w:rsid w:val="4B740374"/>
    <w:rsid w:val="57AECB9B"/>
    <w:rsid w:val="5E37A15A"/>
    <w:rsid w:val="69D4CE5F"/>
  </w:rsids>
  <m:mathPr>
    <m:mathFont m:val="Cambria Math"/>
    <m:brkBin m:val="before"/>
    <m:brkBinSub m:val="--"/>
    <m:smallFrac m:val="0"/>
    <m:dispDef/>
    <m:lMargin m:val="0"/>
    <m:rMargin m:val="0"/>
    <m:defJc m:val="centerGroup"/>
    <m:wrapIndent m:val="1440"/>
    <m:intLim m:val="subSup"/>
    <m:naryLim m:val="undOvr"/>
  </m:mathPr>
  <w:themeFontLang w:val="nb-NO"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71ED605"/>
  <w15:docId w15:val="{05AAED0B-D6A3-4AC5-9741-AC2767E9E6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47B5E"/>
    <w:rPr>
      <w:rFonts w:ascii="Arial" w:eastAsia="Arial" w:hAnsi="Arial" w:cs="Arial"/>
      <w:lang w:val="sv-SE"/>
    </w:rPr>
  </w:style>
  <w:style w:type="paragraph" w:styleId="Overskrift1">
    <w:name w:val="heading 1"/>
    <w:basedOn w:val="Normal"/>
    <w:uiPriority w:val="9"/>
    <w:qFormat/>
    <w:rsid w:val="005F4C62"/>
    <w:pPr>
      <w:ind w:left="130" w:hanging="130"/>
      <w:outlineLvl w:val="0"/>
    </w:pPr>
    <w:rPr>
      <w:rFonts w:ascii="Lato" w:eastAsia="Gill Sans MT" w:hAnsi="Lato" w:cs="Gill Sans MT"/>
      <w:sz w:val="36"/>
      <w:szCs w:val="36"/>
    </w:rPr>
  </w:style>
  <w:style w:type="paragraph" w:styleId="Overskrift2">
    <w:name w:val="heading 2"/>
    <w:basedOn w:val="Normal"/>
    <w:uiPriority w:val="9"/>
    <w:unhideWhenUsed/>
    <w:qFormat/>
    <w:rsid w:val="006C411B"/>
    <w:pPr>
      <w:outlineLvl w:val="1"/>
    </w:pPr>
    <w:rPr>
      <w:b/>
      <w:bCs/>
    </w:rPr>
  </w:style>
  <w:style w:type="paragraph" w:styleId="Overskrift3">
    <w:name w:val="heading 3"/>
    <w:basedOn w:val="Normal"/>
    <w:uiPriority w:val="9"/>
    <w:unhideWhenUsed/>
    <w:qFormat/>
    <w:pPr>
      <w:ind w:left="110"/>
      <w:outlineLvl w:val="2"/>
    </w:pPr>
    <w:rPr>
      <w:b/>
      <w:bCs/>
      <w:sz w:val="21"/>
      <w:szCs w:val="21"/>
    </w:rPr>
  </w:style>
  <w:style w:type="paragraph" w:styleId="Overskrift4">
    <w:name w:val="heading 4"/>
    <w:basedOn w:val="Normal"/>
    <w:uiPriority w:val="9"/>
    <w:unhideWhenUsed/>
    <w:qFormat/>
    <w:pPr>
      <w:ind w:left="110"/>
      <w:outlineLvl w:val="3"/>
    </w:pPr>
    <w:rPr>
      <w:b/>
      <w:bCs/>
      <w:sz w:val="21"/>
      <w:szCs w:val="21"/>
    </w:rPr>
  </w:style>
  <w:style w:type="paragraph" w:styleId="Overskrift5">
    <w:name w:val="heading 5"/>
    <w:basedOn w:val="Normal"/>
    <w:uiPriority w:val="9"/>
    <w:unhideWhenUsed/>
    <w:qFormat/>
    <w:pPr>
      <w:ind w:left="111"/>
      <w:outlineLvl w:val="4"/>
    </w:pPr>
    <w:rPr>
      <w:b/>
      <w:bCs/>
      <w:sz w:val="20"/>
      <w:szCs w:val="20"/>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paragraph" w:styleId="Kommentaremne">
    <w:name w:val="annotation subject"/>
    <w:basedOn w:val="Merknadstekst"/>
    <w:next w:val="Merknadstekst"/>
    <w:link w:val="KommentaremneTegn"/>
    <w:uiPriority w:val="99"/>
    <w:semiHidden/>
    <w:unhideWhenUsed/>
    <w:rsid w:val="00C64F24"/>
    <w:rPr>
      <w:b/>
      <w:bCs/>
    </w:rPr>
  </w:style>
  <w:style w:type="paragraph" w:styleId="Brdtekst">
    <w:name w:val="Body Text"/>
    <w:basedOn w:val="Normal"/>
    <w:link w:val="BrdtekstTegn"/>
    <w:uiPriority w:val="1"/>
    <w:qFormat/>
    <w:rsid w:val="0041465D"/>
    <w:rPr>
      <w:rFonts w:ascii="Lato" w:hAnsi="Lato"/>
      <w:sz w:val="20"/>
      <w:szCs w:val="20"/>
    </w:rPr>
  </w:style>
  <w:style w:type="paragraph" w:styleId="Tittel">
    <w:name w:val="Title"/>
    <w:basedOn w:val="Normal"/>
    <w:link w:val="TittelTegn"/>
    <w:uiPriority w:val="10"/>
    <w:qFormat/>
    <w:pPr>
      <w:ind w:left="3512"/>
    </w:pPr>
    <w:rPr>
      <w:rFonts w:ascii="Gill Sans MT" w:eastAsia="Gill Sans MT" w:hAnsi="Gill Sans MT" w:cs="Gill Sans MT"/>
      <w:b/>
      <w:bCs/>
      <w:sz w:val="60"/>
      <w:szCs w:val="60"/>
    </w:rPr>
  </w:style>
  <w:style w:type="paragraph" w:styleId="Listeavsnitt">
    <w:name w:val="List Paragraph"/>
    <w:basedOn w:val="Normal"/>
    <w:uiPriority w:val="1"/>
    <w:qFormat/>
    <w:pPr>
      <w:ind w:left="470" w:hanging="363"/>
    </w:pPr>
  </w:style>
  <w:style w:type="paragraph" w:customStyle="1" w:styleId="TableParagraph">
    <w:name w:val="Table Paragraph"/>
    <w:basedOn w:val="Normal"/>
    <w:uiPriority w:val="1"/>
    <w:qFormat/>
    <w:pPr>
      <w:spacing w:before="80"/>
      <w:ind w:left="86"/>
    </w:pPr>
  </w:style>
  <w:style w:type="character" w:styleId="Plassholdertekst">
    <w:name w:val="Placeholder Text"/>
    <w:basedOn w:val="Standardskriftforavsnitt"/>
    <w:uiPriority w:val="99"/>
    <w:semiHidden/>
    <w:rsid w:val="00F03B95"/>
    <w:rPr>
      <w:color w:val="808080"/>
    </w:rPr>
  </w:style>
  <w:style w:type="character" w:customStyle="1" w:styleId="BrdtekstTegn">
    <w:name w:val="Brødtekst Tegn"/>
    <w:basedOn w:val="Standardskriftforavsnitt"/>
    <w:link w:val="Brdtekst"/>
    <w:uiPriority w:val="1"/>
    <w:rsid w:val="0041465D"/>
    <w:rPr>
      <w:rFonts w:ascii="Lato" w:eastAsia="Arial" w:hAnsi="Lato" w:cs="Arial"/>
      <w:sz w:val="20"/>
      <w:szCs w:val="20"/>
      <w:lang w:val="sv-SE"/>
    </w:rPr>
  </w:style>
  <w:style w:type="table" w:styleId="Tabellrutenett">
    <w:name w:val="Table Grid"/>
    <w:basedOn w:val="Vanligtabell"/>
    <w:uiPriority w:val="39"/>
    <w:rsid w:val="00146B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pptekst">
    <w:name w:val="header"/>
    <w:basedOn w:val="Normal"/>
    <w:link w:val="TopptekstTegn"/>
    <w:uiPriority w:val="99"/>
    <w:unhideWhenUsed/>
    <w:rsid w:val="00791D12"/>
    <w:pPr>
      <w:tabs>
        <w:tab w:val="center" w:pos="4536"/>
        <w:tab w:val="right" w:pos="9072"/>
      </w:tabs>
    </w:pPr>
  </w:style>
  <w:style w:type="character" w:customStyle="1" w:styleId="TopptekstTegn">
    <w:name w:val="Topptekst Tegn"/>
    <w:basedOn w:val="Standardskriftforavsnitt"/>
    <w:link w:val="Topptekst"/>
    <w:uiPriority w:val="99"/>
    <w:rsid w:val="00791D12"/>
    <w:rPr>
      <w:rFonts w:ascii="Arial" w:eastAsia="Arial" w:hAnsi="Arial" w:cs="Arial"/>
      <w:lang w:val="sv-SE"/>
    </w:rPr>
  </w:style>
  <w:style w:type="paragraph" w:styleId="Bunntekst">
    <w:name w:val="footer"/>
    <w:basedOn w:val="Normal"/>
    <w:link w:val="BunntekstTegn"/>
    <w:uiPriority w:val="99"/>
    <w:unhideWhenUsed/>
    <w:rsid w:val="00791D12"/>
    <w:pPr>
      <w:tabs>
        <w:tab w:val="center" w:pos="4536"/>
        <w:tab w:val="right" w:pos="9072"/>
      </w:tabs>
    </w:pPr>
  </w:style>
  <w:style w:type="character" w:customStyle="1" w:styleId="BunntekstTegn">
    <w:name w:val="Bunntekst Tegn"/>
    <w:basedOn w:val="Standardskriftforavsnitt"/>
    <w:link w:val="Bunntekst"/>
    <w:uiPriority w:val="99"/>
    <w:rsid w:val="00791D12"/>
    <w:rPr>
      <w:rFonts w:ascii="Arial" w:eastAsia="Arial" w:hAnsi="Arial" w:cs="Arial"/>
      <w:lang w:val="sv-SE"/>
    </w:rPr>
  </w:style>
  <w:style w:type="character" w:customStyle="1" w:styleId="TittelTegn">
    <w:name w:val="Tittel Tegn"/>
    <w:basedOn w:val="Standardskriftforavsnitt"/>
    <w:link w:val="Tittel"/>
    <w:uiPriority w:val="10"/>
    <w:rsid w:val="00E26BFE"/>
    <w:rPr>
      <w:rFonts w:ascii="Gill Sans MT" w:eastAsia="Gill Sans MT" w:hAnsi="Gill Sans MT" w:cs="Gill Sans MT"/>
      <w:b/>
      <w:bCs/>
      <w:sz w:val="60"/>
      <w:szCs w:val="60"/>
      <w:lang w:val="sv-SE"/>
    </w:rPr>
  </w:style>
  <w:style w:type="paragraph" w:customStyle="1" w:styleId="Fotnotetekst1">
    <w:name w:val="Fotnotetekst1"/>
    <w:basedOn w:val="Normal"/>
    <w:next w:val="Fotnotetekst"/>
    <w:link w:val="FotnotetekstTegn"/>
    <w:uiPriority w:val="99"/>
    <w:semiHidden/>
    <w:unhideWhenUsed/>
    <w:rsid w:val="00EA0589"/>
    <w:pPr>
      <w:widowControl/>
      <w:autoSpaceDE/>
      <w:autoSpaceDN/>
    </w:pPr>
    <w:rPr>
      <w:rFonts w:ascii="Lato" w:eastAsiaTheme="minorHAnsi" w:hAnsi="Lato" w:cstheme="minorBidi"/>
      <w:sz w:val="20"/>
      <w:szCs w:val="20"/>
      <w:lang w:val="nb-NO"/>
    </w:rPr>
  </w:style>
  <w:style w:type="character" w:customStyle="1" w:styleId="FotnotetekstTegn">
    <w:name w:val="Fotnotetekst Tegn"/>
    <w:basedOn w:val="Standardskriftforavsnitt"/>
    <w:link w:val="Fotnotetekst1"/>
    <w:uiPriority w:val="99"/>
    <w:semiHidden/>
    <w:rsid w:val="00EA0589"/>
    <w:rPr>
      <w:rFonts w:ascii="Lato" w:hAnsi="Lato"/>
      <w:sz w:val="20"/>
      <w:szCs w:val="20"/>
      <w:lang w:val="nb-NO"/>
    </w:rPr>
  </w:style>
  <w:style w:type="character" w:styleId="Fotnotereferanse">
    <w:name w:val="footnote reference"/>
    <w:basedOn w:val="Standardskriftforavsnitt"/>
    <w:uiPriority w:val="99"/>
    <w:semiHidden/>
    <w:unhideWhenUsed/>
    <w:rsid w:val="00EA0589"/>
    <w:rPr>
      <w:vertAlign w:val="superscript"/>
    </w:rPr>
  </w:style>
  <w:style w:type="character" w:styleId="Merknadsreferanse">
    <w:name w:val="annotation reference"/>
    <w:basedOn w:val="Standardskriftforavsnitt"/>
    <w:uiPriority w:val="99"/>
    <w:semiHidden/>
    <w:unhideWhenUsed/>
    <w:rsid w:val="00EA0589"/>
    <w:rPr>
      <w:sz w:val="16"/>
      <w:szCs w:val="16"/>
    </w:rPr>
  </w:style>
  <w:style w:type="paragraph" w:customStyle="1" w:styleId="Merknadstekst1">
    <w:name w:val="Merknadstekst1"/>
    <w:basedOn w:val="Normal"/>
    <w:next w:val="Merknadstekst"/>
    <w:link w:val="MerknadstekstTegn"/>
    <w:uiPriority w:val="99"/>
    <w:unhideWhenUsed/>
    <w:rsid w:val="00EA0589"/>
    <w:pPr>
      <w:widowControl/>
      <w:autoSpaceDE/>
      <w:autoSpaceDN/>
      <w:spacing w:after="160"/>
    </w:pPr>
    <w:rPr>
      <w:rFonts w:ascii="Lato" w:eastAsiaTheme="minorHAnsi" w:hAnsi="Lato" w:cstheme="minorBidi"/>
      <w:sz w:val="20"/>
      <w:szCs w:val="20"/>
      <w:lang w:val="nb-NO"/>
    </w:rPr>
  </w:style>
  <w:style w:type="character" w:customStyle="1" w:styleId="MerknadstekstTegn">
    <w:name w:val="Merknadstekst Tegn"/>
    <w:basedOn w:val="Standardskriftforavsnitt"/>
    <w:link w:val="Merknadstekst1"/>
    <w:uiPriority w:val="99"/>
    <w:rsid w:val="00EA0589"/>
    <w:rPr>
      <w:rFonts w:ascii="Lato" w:hAnsi="Lato"/>
      <w:sz w:val="20"/>
      <w:szCs w:val="20"/>
      <w:lang w:val="nb-NO"/>
    </w:rPr>
  </w:style>
  <w:style w:type="character" w:styleId="Omtale">
    <w:name w:val="Mention"/>
    <w:basedOn w:val="Standardskriftforavsnitt"/>
    <w:uiPriority w:val="99"/>
    <w:unhideWhenUsed/>
    <w:rsid w:val="00EA0589"/>
    <w:rPr>
      <w:color w:val="2B579A"/>
      <w:shd w:val="clear" w:color="auto" w:fill="E1DFDD"/>
    </w:rPr>
  </w:style>
  <w:style w:type="paragraph" w:styleId="Fotnotetekst">
    <w:name w:val="footnote text"/>
    <w:basedOn w:val="Normal"/>
    <w:link w:val="FotnotetekstTegn1"/>
    <w:uiPriority w:val="99"/>
    <w:semiHidden/>
    <w:unhideWhenUsed/>
    <w:rsid w:val="00EA0589"/>
    <w:rPr>
      <w:sz w:val="20"/>
      <w:szCs w:val="20"/>
    </w:rPr>
  </w:style>
  <w:style w:type="character" w:customStyle="1" w:styleId="FotnotetekstTegn1">
    <w:name w:val="Fotnotetekst Tegn1"/>
    <w:basedOn w:val="Standardskriftforavsnitt"/>
    <w:link w:val="Fotnotetekst"/>
    <w:uiPriority w:val="99"/>
    <w:semiHidden/>
    <w:rsid w:val="00EA0589"/>
    <w:rPr>
      <w:rFonts w:ascii="Arial" w:eastAsia="Arial" w:hAnsi="Arial" w:cs="Arial"/>
      <w:sz w:val="20"/>
      <w:szCs w:val="20"/>
      <w:lang w:val="sv-SE"/>
    </w:rPr>
  </w:style>
  <w:style w:type="paragraph" w:styleId="Merknadstekst">
    <w:name w:val="annotation text"/>
    <w:basedOn w:val="Normal"/>
    <w:link w:val="MerknadstekstTegn1"/>
    <w:uiPriority w:val="99"/>
    <w:unhideWhenUsed/>
    <w:rsid w:val="00EA0589"/>
    <w:rPr>
      <w:sz w:val="20"/>
      <w:szCs w:val="20"/>
    </w:rPr>
  </w:style>
  <w:style w:type="character" w:customStyle="1" w:styleId="MerknadstekstTegn1">
    <w:name w:val="Merknadstekst Tegn1"/>
    <w:basedOn w:val="Standardskriftforavsnitt"/>
    <w:link w:val="Merknadstekst"/>
    <w:uiPriority w:val="99"/>
    <w:rsid w:val="00EA0589"/>
    <w:rPr>
      <w:rFonts w:ascii="Arial" w:eastAsia="Arial" w:hAnsi="Arial" w:cs="Arial"/>
      <w:sz w:val="20"/>
      <w:szCs w:val="20"/>
      <w:lang w:val="sv-SE"/>
    </w:rPr>
  </w:style>
  <w:style w:type="table" w:customStyle="1" w:styleId="TableNormal1">
    <w:name w:val="Table Normal1"/>
    <w:uiPriority w:val="2"/>
    <w:semiHidden/>
    <w:unhideWhenUsed/>
    <w:qFormat/>
    <w:rsid w:val="008615D1"/>
    <w:tblPr>
      <w:tblInd w:w="0" w:type="dxa"/>
      <w:tblCellMar>
        <w:top w:w="0" w:type="dxa"/>
        <w:left w:w="0" w:type="dxa"/>
        <w:bottom w:w="0" w:type="dxa"/>
        <w:right w:w="0" w:type="dxa"/>
      </w:tblCellMar>
    </w:tblPr>
  </w:style>
  <w:style w:type="character" w:customStyle="1" w:styleId="KommentaremneTegn">
    <w:name w:val="Kommentaremne Tegn"/>
    <w:basedOn w:val="MerknadstekstTegn1"/>
    <w:link w:val="Kommentaremne"/>
    <w:uiPriority w:val="99"/>
    <w:semiHidden/>
    <w:rsid w:val="00C64F24"/>
    <w:rPr>
      <w:rFonts w:ascii="Arial" w:eastAsia="Arial" w:hAnsi="Arial" w:cs="Arial"/>
      <w:b/>
      <w:bCs/>
      <w:sz w:val="20"/>
      <w:szCs w:val="20"/>
      <w:lang w:val="sv-S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footer" Target="footer1.xml"/><Relationship Id="rId1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eader" Target="header1.xml"/><Relationship Id="rId17"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4.png"/><Relationship Id="rId5" Type="http://schemas.openxmlformats.org/officeDocument/2006/relationships/webSettings" Target="webSettings.xml"/><Relationship Id="rId15" Type="http://schemas.openxmlformats.org/officeDocument/2006/relationships/theme" Target="theme/theme1.xml"/><Relationship Id="rId10" Type="http://schemas.openxmlformats.org/officeDocument/2006/relationships/image" Target="media/image3.png"/><Relationship Id="rId4" Type="http://schemas.openxmlformats.org/officeDocument/2006/relationships/settings" Target="settings.xml"/><Relationship Id="rId9" Type="http://schemas.openxmlformats.org/officeDocument/2006/relationships/image" Target="media/image2.png"/><Relationship Id="rId14"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neMausSandvig\Downloads\Mal%20Prosedyre%20NO%20(1).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Procedure Document" ma:contentTypeID="0x010100117B6D33F24A874EAE64CDE8219E55520200F64D1CB0F0A1C642AEBE2FD42D191609" ma:contentTypeVersion="30" ma:contentTypeDescription="" ma:contentTypeScope="" ma:versionID="899d964ece84d970104212efe00569f0">
  <xsd:schema xmlns:xsd="http://www.w3.org/2001/XMLSchema" xmlns:xs="http://www.w3.org/2001/XMLSchema" xmlns:p="http://schemas.microsoft.com/office/2006/metadata/properties" xmlns:ns2="38fb9037-aaa4-4ba0-b4e5-35c3919bf173" xmlns:ns3="41f73a10-41b6-42be-b8de-4e1ab4050b4e" targetNamespace="http://schemas.microsoft.com/office/2006/metadata/properties" ma:root="true" ma:fieldsID="2159f7132ee1fe29860c1250e891a935" ns2:_="" ns3:_="">
    <xsd:import namespace="38fb9037-aaa4-4ba0-b4e5-35c3919bf173"/>
    <xsd:import namespace="41f73a10-41b6-42be-b8de-4e1ab4050b4e"/>
    <xsd:element name="properties">
      <xsd:complexType>
        <xsd:sequence>
          <xsd:element name="documentManagement">
            <xsd:complexType>
              <xsd:all>
                <xsd:element ref="ns2:ImageURL" minOccurs="0"/>
                <xsd:element ref="ns2:RevisionNumber" minOccurs="0"/>
                <xsd:element ref="ns2:Acknowledgement" minOccurs="0"/>
                <xsd:element ref="ns2:Contact" minOccurs="0"/>
                <xsd:element ref="ns2:ExternalAudience" minOccurs="0"/>
                <xsd:element ref="ns2:EffectiveDate" minOccurs="0"/>
                <xsd:element ref="ns2:ReviewDate" minOccurs="0"/>
                <xsd:element ref="ns2:hcc8e815143d4614bf64d3432b665e49" minOccurs="0"/>
                <xsd:element ref="ns2:TaxCatchAll" minOccurs="0"/>
                <xsd:element ref="ns2:TaxCatchAllLabel" minOccurs="0"/>
                <xsd:element ref="ns2:m896179b3cf0477f83988390bdc37943" minOccurs="0"/>
                <xsd:element ref="ns2:fa6d96bfff904288bab8ba0cb748de72" minOccurs="0"/>
                <xsd:element ref="ns2:lca26e9101ec402798ef1aa8c942785e" minOccurs="0"/>
                <xsd:element ref="ns2:gc4eebc6fd03424cbff5429af7b54e35" minOccurs="0"/>
                <xsd:element ref="ns2:h3969fe9f233457db194b27340ab03ef" minOccurs="0"/>
                <xsd:element ref="ns3:MediaServiceMetadata" minOccurs="0"/>
                <xsd:element ref="ns3:MediaServiceFastMetadata" minOccurs="0"/>
                <xsd:element ref="ns2:Summary" minOccurs="0"/>
                <xsd:element ref="ns3:MediaServiceAutoKeyPoints" minOccurs="0"/>
                <xsd:element ref="ns3:MediaServiceKeyPoints" minOccurs="0"/>
                <xsd:element ref="ns3:MediaServiceObjectDetectorVersions" minOccurs="0"/>
                <xsd:element ref="ns3:MediaServiceSearchProperties" minOccurs="0"/>
                <xsd:element ref="ns3:dbd92ef2e4174424b75e589d974b76a3"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fb9037-aaa4-4ba0-b4e5-35c3919bf173" elementFormDefault="qualified">
    <xsd:import namespace="http://schemas.microsoft.com/office/2006/documentManagement/types"/>
    <xsd:import namespace="http://schemas.microsoft.com/office/infopath/2007/PartnerControls"/>
    <xsd:element name="ImageURL" ma:index="8" nillable="true" ma:displayName="ImageURL" ma:internalName="ImageURL">
      <xsd:simpleType>
        <xsd:restriction base="dms:Note">
          <xsd:maxLength value="255"/>
        </xsd:restriction>
      </xsd:simpleType>
    </xsd:element>
    <xsd:element name="RevisionNumber" ma:index="9" nillable="true" ma:displayName="Revision Number" ma:internalName="RevisionNumber" ma:readOnly="false">
      <xsd:simpleType>
        <xsd:restriction base="dms:Text">
          <xsd:maxLength value="255"/>
        </xsd:restriction>
      </xsd:simpleType>
    </xsd:element>
    <xsd:element name="Acknowledgement" ma:index="10" nillable="true" ma:displayName="Acknowledgement" ma:default="0" ma:internalName="Acknowledgement">
      <xsd:simpleType>
        <xsd:restriction base="dms:Boolean"/>
      </xsd:simpleType>
    </xsd:element>
    <xsd:element name="Contact" ma:index="11" nillable="true" ma:displayName="Contact" ma:list="UserInfo" ma:SharePointGroup="0" ma:internalName="Contact"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ernalAudience" ma:index="12" nillable="true" ma:displayName="External Audience" ma:default="0" ma:internalName="ExternalAudience" ma:readOnly="false">
      <xsd:simpleType>
        <xsd:restriction base="dms:Boolean"/>
      </xsd:simpleType>
    </xsd:element>
    <xsd:element name="EffectiveDate" ma:index="13" nillable="true" ma:displayName="Effective Date" ma:format="DateOnly" ma:internalName="EffectiveDate" ma:readOnly="false">
      <xsd:simpleType>
        <xsd:restriction base="dms:DateTime"/>
      </xsd:simpleType>
    </xsd:element>
    <xsd:element name="ReviewDate" ma:index="14" nillable="true" ma:displayName="Review Date" ma:format="DateOnly" ma:internalName="ReviewDate">
      <xsd:simpleType>
        <xsd:restriction base="dms:DateTime"/>
      </xsd:simpleType>
    </xsd:element>
    <xsd:element name="hcc8e815143d4614bf64d3432b665e49" ma:index="15" nillable="true" ma:taxonomy="true" ma:internalName="hcc8e815143d4614bf64d3432b665e49" ma:taxonomyFieldName="GeographicalLocation" ma:displayName="Geographical Location" ma:readOnly="false" ma:default="1;#Norway|fb418157-ad80-4fde-ba05-011c6bc5630b" ma:fieldId="{1cc8e815-143d-4614-bf64-d3432b665e49}" ma:sspId="b23ec234-cbf3-4cc2-a0ae-2bfafc310c72" ma:termSetId="316f8977-fdd6-4853-9858-f606d78cfef1" ma:anchorId="2a01a46c-84fa-4d78-8479-75cf024d4972" ma:open="false" ma:isKeyword="false">
      <xsd:complexType>
        <xsd:sequence>
          <xsd:element ref="pc:Terms" minOccurs="0" maxOccurs="1"/>
        </xsd:sequence>
      </xsd:complexType>
    </xsd:element>
    <xsd:element name="TaxCatchAll" ma:index="16" nillable="true" ma:displayName="Taxonomy Catch All Column" ma:hidden="true" ma:list="{66568235-71fd-4e0d-859b-7db4f8b37eba}" ma:internalName="TaxCatchAll" ma:showField="CatchAllData" ma:web="38fb9037-aaa4-4ba0-b4e5-35c3919bf173">
      <xsd:complexType>
        <xsd:complexContent>
          <xsd:extension base="dms:MultiChoiceLookup">
            <xsd:sequence>
              <xsd:element name="Value" type="dms:Lookup" maxOccurs="unbounded" minOccurs="0" nillable="true"/>
            </xsd:sequence>
          </xsd:extension>
        </xsd:complexContent>
      </xsd:complexType>
    </xsd:element>
    <xsd:element name="TaxCatchAllLabel" ma:index="17" nillable="true" ma:displayName="Taxonomy Catch All Column1" ma:hidden="true" ma:list="{66568235-71fd-4e0d-859b-7db4f8b37eba}" ma:internalName="TaxCatchAllLabel" ma:readOnly="true" ma:showField="CatchAllDataLabel" ma:web="38fb9037-aaa4-4ba0-b4e5-35c3919bf173">
      <xsd:complexType>
        <xsd:complexContent>
          <xsd:extension base="dms:MultiChoiceLookup">
            <xsd:sequence>
              <xsd:element name="Value" type="dms:Lookup" maxOccurs="unbounded" minOccurs="0" nillable="true"/>
            </xsd:sequence>
          </xsd:extension>
        </xsd:complexContent>
      </xsd:complexType>
    </xsd:element>
    <xsd:element name="m896179b3cf0477f83988390bdc37943" ma:index="19" nillable="true" ma:taxonomy="true" ma:internalName="m896179b3cf0477f83988390bdc37943" ma:taxonomyFieldName="AreaOperation" ma:displayName="Area of Operation" ma:readOnly="false" ma:default="" ma:fieldId="{6896179b-3cf0-477f-8398-8390bdc37943}" ma:taxonomyMulti="true" ma:sspId="b23ec234-cbf3-4cc2-a0ae-2bfafc310c72" ma:termSetId="0f41dfe0-8a45-4ecc-b5f9-ffee6d4761ff" ma:anchorId="5e81880f-27b1-4250-9787-6ab825ede145" ma:open="false" ma:isKeyword="false">
      <xsd:complexType>
        <xsd:sequence>
          <xsd:element ref="pc:Terms" minOccurs="0" maxOccurs="1"/>
        </xsd:sequence>
      </xsd:complexType>
    </xsd:element>
    <xsd:element name="fa6d96bfff904288bab8ba0cb748de72" ma:index="21" nillable="true" ma:taxonomy="true" ma:internalName="fa6d96bfff904288bab8ba0cb748de72" ma:taxonomyFieldName="Lang" ma:displayName="Lang" ma:readOnly="false" ma:default="" ma:fieldId="{fa6d96bf-ff90-4288-bab8-ba0cb748de72}" ma:taxonomyMulti="true" ma:sspId="b23ec234-cbf3-4cc2-a0ae-2bfafc310c72" ma:termSetId="daa9e3b4-1b88-437b-8f0a-502e077b9b73" ma:anchorId="d13bed12-48b1-4900-8197-664b0f9fa174" ma:open="false" ma:isKeyword="false">
      <xsd:complexType>
        <xsd:sequence>
          <xsd:element ref="pc:Terms" minOccurs="0" maxOccurs="1"/>
        </xsd:sequence>
      </xsd:complexType>
    </xsd:element>
    <xsd:element name="lca26e9101ec402798ef1aa8c942785e" ma:index="23" nillable="true" ma:taxonomy="true" ma:internalName="lca26e9101ec402798ef1aa8c942785e" ma:taxonomyFieldName="OrganisationalStructure" ma:displayName="Organisational Structure" ma:readOnly="false" ma:default="" ma:fieldId="{5ca26e91-01ec-4027-98ef-1aa8c942785e}" ma:sspId="b23ec234-cbf3-4cc2-a0ae-2bfafc310c72" ma:termSetId="3878bbfa-8d5c-4ca1-b25e-87bf6610fdaa" ma:anchorId="fa72659f-78d9-4677-b5e3-1d6c0d5e1e45" ma:open="false" ma:isKeyword="false">
      <xsd:complexType>
        <xsd:sequence>
          <xsd:element ref="pc:Terms" minOccurs="0" maxOccurs="1"/>
        </xsd:sequence>
      </xsd:complexType>
    </xsd:element>
    <xsd:element name="gc4eebc6fd03424cbff5429af7b54e35" ma:index="25" nillable="true" ma:taxonomy="true" ma:internalName="gc4eebc6fd03424cbff5429af7b54e35" ma:taxonomyFieldName="OrganisationalEntity" ma:displayName="Organisational Entity" ma:readOnly="false" ma:default="2;#Redd Barna|867cdaf6-4323-448d-9a98-68daf396931b" ma:fieldId="{0c4eebc6-fd03-424c-bff5-429af7b54e35}" ma:taxonomyMulti="true" ma:sspId="b23ec234-cbf3-4cc2-a0ae-2bfafc310c72" ma:termSetId="a3291a4c-fbe9-4b47-a552-c878cd8d149c" ma:anchorId="593daf2a-650d-477e-929d-caa83f0b8821" ma:open="false" ma:isKeyword="false">
      <xsd:complexType>
        <xsd:sequence>
          <xsd:element ref="pc:Terms" minOccurs="0" maxOccurs="1"/>
        </xsd:sequence>
      </xsd:complexType>
    </xsd:element>
    <xsd:element name="h3969fe9f233457db194b27340ab03ef" ma:index="27" nillable="true" ma:taxonomy="true" ma:internalName="h3969fe9f233457db194b27340ab03ef" ma:taxonomyFieldName="QFFunction" ma:displayName="QF Function" ma:readOnly="false" ma:default="" ma:fieldId="{13969fe9-f233-457d-b194-b27340ab03ef}" ma:taxonomyMulti="true" ma:sspId="b23ec234-cbf3-4cc2-a0ae-2bfafc310c72" ma:termSetId="194aa5f9-a466-43a5-aec4-753beb4cc82d" ma:anchorId="4709bf1e-98cc-4be9-87ac-99d6c366c901" ma:open="false" ma:isKeyword="false">
      <xsd:complexType>
        <xsd:sequence>
          <xsd:element ref="pc:Terms" minOccurs="0" maxOccurs="1"/>
        </xsd:sequence>
      </xsd:complexType>
    </xsd:element>
    <xsd:element name="Summary" ma:index="31" nillable="true" ma:displayName="Summary" ma:internalName="Summary">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1f73a10-41b6-42be-b8de-4e1ab4050b4e" elementFormDefault="qualified">
    <xsd:import namespace="http://schemas.microsoft.com/office/2006/documentManagement/types"/>
    <xsd:import namespace="http://schemas.microsoft.com/office/infopath/2007/PartnerControls"/>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dbd92ef2e4174424b75e589d974b76a3" ma:index="37" nillable="true" ma:taxonomy="true" ma:internalName="dbd92ef2e4174424b75e589d974b76a3" ma:taxonomyFieldName="Document_x0020_Category" ma:displayName="Document Category" ma:default="" ma:fieldId="{dbd92ef2-e417-4424-b75e-589d974b76a3}" ma:sspId="b23ec234-cbf3-4cc2-a0ae-2bfafc310c72" ma:termSetId="1df55faf-a489-426e-850e-958f92398b68"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ummary xmlns="38fb9037-aaa4-4ba0-b4e5-35c3919bf173" xsi:nil="true"/>
    <Acknowledgement xmlns="38fb9037-aaa4-4ba0-b4e5-35c3919bf173">false</Acknowledgement>
    <ReviewDate xmlns="38fb9037-aaa4-4ba0-b4e5-35c3919bf173" xsi:nil="true"/>
    <dbd92ef2e4174424b75e589d974b76a3 xmlns="41f73a10-41b6-42be-b8de-4e1ab4050b4e">
      <Terms xmlns="http://schemas.microsoft.com/office/infopath/2007/PartnerControls"/>
    </dbd92ef2e4174424b75e589d974b76a3>
    <Contact xmlns="38fb9037-aaa4-4ba0-b4e5-35c3919bf173">
      <UserInfo>
        <DisplayName/>
        <AccountId xsi:nil="true"/>
        <AccountType/>
      </UserInfo>
    </Contact>
    <EffectiveDate xmlns="38fb9037-aaa4-4ba0-b4e5-35c3919bf173" xsi:nil="true"/>
    <m896179b3cf0477f83988390bdc37943 xmlns="38fb9037-aaa4-4ba0-b4e5-35c3919bf173">
      <Terms xmlns="http://schemas.microsoft.com/office/infopath/2007/PartnerControls">
        <TermInfo xmlns="http://schemas.microsoft.com/office/infopath/2007/PartnerControls">
          <TermName xmlns="http://schemas.microsoft.com/office/infopath/2007/PartnerControls">Support Functions</TermName>
          <TermId xmlns="http://schemas.microsoft.com/office/infopath/2007/PartnerControls">2e8cee75-72f4-4154-9d35-6bc0facd65a7</TermId>
        </TermInfo>
      </Terms>
    </m896179b3cf0477f83988390bdc37943>
    <lca26e9101ec402798ef1aa8c942785e xmlns="38fb9037-aaa4-4ba0-b4e5-35c3919bf173">
      <Terms xmlns="http://schemas.microsoft.com/office/infopath/2007/PartnerControls">
        <TermInfo xmlns="http://schemas.microsoft.com/office/infopath/2007/PartnerControls">
          <TermName xmlns="http://schemas.microsoft.com/office/infopath/2007/PartnerControls">People and Technology</TermName>
          <TermId xmlns="http://schemas.microsoft.com/office/infopath/2007/PartnerControls">bafc8dd8-31f6-4302-bd4e-7f864b48f6b1</TermId>
        </TermInfo>
      </Terms>
    </lca26e9101ec402798ef1aa8c942785e>
    <RevisionNumber xmlns="38fb9037-aaa4-4ba0-b4e5-35c3919bf173" xsi:nil="true"/>
    <hcc8e815143d4614bf64d3432b665e49 xmlns="38fb9037-aaa4-4ba0-b4e5-35c3919bf173">
      <Terms xmlns="http://schemas.microsoft.com/office/infopath/2007/PartnerControls">
        <TermInfo xmlns="http://schemas.microsoft.com/office/infopath/2007/PartnerControls">
          <TermName xmlns="http://schemas.microsoft.com/office/infopath/2007/PartnerControls">Norway</TermName>
          <TermId xmlns="http://schemas.microsoft.com/office/infopath/2007/PartnerControls">fb418157-ad80-4fde-ba05-011c6bc5630b</TermId>
        </TermInfo>
      </Terms>
    </hcc8e815143d4614bf64d3432b665e49>
    <gc4eebc6fd03424cbff5429af7b54e35 xmlns="38fb9037-aaa4-4ba0-b4e5-35c3919bf173">
      <Terms xmlns="http://schemas.microsoft.com/office/infopath/2007/PartnerControls">
        <TermInfo xmlns="http://schemas.microsoft.com/office/infopath/2007/PartnerControls">
          <TermName xmlns="http://schemas.microsoft.com/office/infopath/2007/PartnerControls">Redd Barna</TermName>
          <TermId xmlns="http://schemas.microsoft.com/office/infopath/2007/PartnerControls">867cdaf6-4323-448d-9a98-68daf396931b</TermId>
        </TermInfo>
      </Terms>
    </gc4eebc6fd03424cbff5429af7b54e35>
    <ImageURL xmlns="38fb9037-aaa4-4ba0-b4e5-35c3919bf173" xsi:nil="true"/>
    <TaxCatchAll xmlns="38fb9037-aaa4-4ba0-b4e5-35c3919bf173">
      <Value>49</Value>
      <Value>13</Value>
      <Value>11</Value>
      <Value>40</Value>
      <Value>22</Value>
      <Value>2</Value>
      <Value>1</Value>
    </TaxCatchAll>
    <fa6d96bfff904288bab8ba0cb748de72 xmlns="38fb9037-aaa4-4ba0-b4e5-35c3919bf173">
      <Terms xmlns="http://schemas.microsoft.com/office/infopath/2007/PartnerControls"/>
    </fa6d96bfff904288bab8ba0cb748de72>
    <ExternalAudience xmlns="38fb9037-aaa4-4ba0-b4e5-35c3919bf173">false</ExternalAudience>
    <h3969fe9f233457db194b27340ab03ef xmlns="38fb9037-aaa4-4ba0-b4e5-35c3919bf173">
      <Terms xmlns="http://schemas.microsoft.com/office/infopath/2007/PartnerControls">
        <TermInfo xmlns="http://schemas.microsoft.com/office/infopath/2007/PartnerControls">
          <TermName xmlns="http://schemas.microsoft.com/office/infopath/2007/PartnerControls">People and Organisation</TermName>
          <TermId xmlns="http://schemas.microsoft.com/office/infopath/2007/PartnerControls">6d784771-e856-44de-b94f-1944406aea48</TermId>
        </TermInfo>
        <TermInfo xmlns="http://schemas.microsoft.com/office/infopath/2007/PartnerControls">
          <TermName xmlns="http://schemas.microsoft.com/office/infopath/2007/PartnerControls">Structure and Governance</TermName>
          <TermId xmlns="http://schemas.microsoft.com/office/infopath/2007/PartnerControls">5a0c128f-616e-4278-9d53-8fdbe4661d0f</TermId>
        </TermInfo>
        <TermInfo xmlns="http://schemas.microsoft.com/office/infopath/2007/PartnerControls">
          <TermName xmlns="http://schemas.microsoft.com/office/infopath/2007/PartnerControls">Safeguarding</TermName>
          <TermId xmlns="http://schemas.microsoft.com/office/infopath/2007/PartnerControls">fb8fcf04-0546-46ac-8626-e9dab73f9ce0</TermId>
        </TermInfo>
      </Terms>
    </h3969fe9f233457db194b27340ab03ef>
  </documentManagement>
</p:properties>
</file>

<file path=customXml/itemProps1.xml><?xml version="1.0" encoding="utf-8"?>
<ds:datastoreItem xmlns:ds="http://schemas.openxmlformats.org/officeDocument/2006/customXml" ds:itemID="{6EDCE6C6-8CA7-42F1-B67B-7DEF8946C270}">
  <ds:schemaRefs>
    <ds:schemaRef ds:uri="http://schemas.openxmlformats.org/officeDocument/2006/bibliography"/>
  </ds:schemaRefs>
</ds:datastoreItem>
</file>

<file path=customXml/itemProps2.xml><?xml version="1.0" encoding="utf-8"?>
<ds:datastoreItem xmlns:ds="http://schemas.openxmlformats.org/officeDocument/2006/customXml" ds:itemID="{744F6DBE-B393-497D-A72D-BF76D7641121}"/>
</file>

<file path=customXml/itemProps3.xml><?xml version="1.0" encoding="utf-8"?>
<ds:datastoreItem xmlns:ds="http://schemas.openxmlformats.org/officeDocument/2006/customXml" ds:itemID="{263D54F4-ECFE-4C12-82F0-0B892CE2EDC7}"/>
</file>

<file path=customXml/itemProps4.xml><?xml version="1.0" encoding="utf-8"?>
<ds:datastoreItem xmlns:ds="http://schemas.openxmlformats.org/officeDocument/2006/customXml" ds:itemID="{A264D7CE-0F36-4878-96F4-F6824AD029F2}"/>
</file>

<file path=docMetadata/LabelInfo.xml><?xml version="1.0" encoding="utf-8"?>
<clbl:labelList xmlns:clbl="http://schemas.microsoft.com/office/2020/mipLabelMetadata">
  <clbl:label id="{75681a19-9993-44d0-b8fb-776fc9cac6e1}" enabled="1" method="Standard" siteId="{37ef3d19-1651-4452-b761-dc2414bf0416}" removed="0"/>
</clbl:labelList>
</file>

<file path=docProps/app.xml><?xml version="1.0" encoding="utf-8"?>
<Properties xmlns="http://schemas.openxmlformats.org/officeDocument/2006/extended-properties" xmlns:vt="http://schemas.openxmlformats.org/officeDocument/2006/docPropsVTypes">
  <Template>Mal Prosedyre NO (1)</Template>
  <TotalTime>0</TotalTime>
  <Pages>8</Pages>
  <Words>3090</Words>
  <Characters>16383</Characters>
  <Application>Microsoft Office Word</Application>
  <DocSecurity>4</DocSecurity>
  <Lines>136</Lines>
  <Paragraphs>38</Paragraphs>
  <ScaleCrop>false</ScaleCrop>
  <Company/>
  <LinksUpToDate>false</LinksUpToDate>
  <CharactersWithSpaces>19435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Prosedyre for håndtering av kritikkverdige forhold i Redd Barna</dc:title>
  <dc:subject/>
  <dc:creator>Ane Maus Sandvig</dc:creator>
  <cp:keywords/>
  <cp:lastModifiedBy>Rune Skaiaa</cp:lastModifiedBy>
  <cp:revision>2</cp:revision>
  <dcterms:created xsi:type="dcterms:W3CDTF">2026-02-18T13:28:00Z</dcterms:created>
  <dcterms:modified xsi:type="dcterms:W3CDTF">2026-02-18T13:28:00Z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2021-03-23T00:00:00Z</vt:filetime>
  </property>
  <property fmtid="{D5CDD505-2E9C-101B-9397-08002B2CF9AE}" pid="3" name="Creator">
    <vt:lpwstr>Microsoft® Word 2016</vt:lpwstr>
  </property>
  <property fmtid="{D5CDD505-2E9C-101B-9397-08002B2CF9AE}" pid="4" name="LastSaved">
    <vt:filetime>2024-04-15T00:00:00Z</vt:filetime>
  </property>
  <property fmtid="{D5CDD505-2E9C-101B-9397-08002B2CF9AE}" pid="5" name="Producer">
    <vt:lpwstr>Microsoft® Word 2016</vt:lpwstr>
  </property>
  <property fmtid="{D5CDD505-2E9C-101B-9397-08002B2CF9AE}" pid="6" name="MSIP_Label_75681a19-9993-44d0-b8fb-776fc9cac6e1_Enabled">
    <vt:lpwstr>true</vt:lpwstr>
  </property>
  <property fmtid="{D5CDD505-2E9C-101B-9397-08002B2CF9AE}" pid="7" name="MSIP_Label_75681a19-9993-44d0-b8fb-776fc9cac6e1_SetDate">
    <vt:lpwstr>2024-04-15T13:42:51Z</vt:lpwstr>
  </property>
  <property fmtid="{D5CDD505-2E9C-101B-9397-08002B2CF9AE}" pid="8" name="MSIP_Label_75681a19-9993-44d0-b8fb-776fc9cac6e1_Method">
    <vt:lpwstr>Standard</vt:lpwstr>
  </property>
  <property fmtid="{D5CDD505-2E9C-101B-9397-08002B2CF9AE}" pid="9" name="MSIP_Label_75681a19-9993-44d0-b8fb-776fc9cac6e1_Name">
    <vt:lpwstr>75681a19-9993-44d0-b8fb-776fc9cac6e1</vt:lpwstr>
  </property>
  <property fmtid="{D5CDD505-2E9C-101B-9397-08002B2CF9AE}" pid="10" name="MSIP_Label_75681a19-9993-44d0-b8fb-776fc9cac6e1_SiteId">
    <vt:lpwstr>37ef3d19-1651-4452-b761-dc2414bf0416</vt:lpwstr>
  </property>
  <property fmtid="{D5CDD505-2E9C-101B-9397-08002B2CF9AE}" pid="11" name="MSIP_Label_75681a19-9993-44d0-b8fb-776fc9cac6e1_ActionId">
    <vt:lpwstr>fdb54982-34b0-4684-8423-b8d286718d52</vt:lpwstr>
  </property>
  <property fmtid="{D5CDD505-2E9C-101B-9397-08002B2CF9AE}" pid="12" name="MSIP_Label_75681a19-9993-44d0-b8fb-776fc9cac6e1_ContentBits">
    <vt:lpwstr>0</vt:lpwstr>
  </property>
  <property fmtid="{D5CDD505-2E9C-101B-9397-08002B2CF9AE}" pid="13" name="ContentTypeId">
    <vt:lpwstr>0x010100117B6D33F24A874EAE64CDE8219E55520200F64D1CB0F0A1C642AEBE2FD42D191609</vt:lpwstr>
  </property>
  <property fmtid="{D5CDD505-2E9C-101B-9397-08002B2CF9AE}" pid="14" name="Lang">
    <vt:lpwstr/>
  </property>
  <property fmtid="{D5CDD505-2E9C-101B-9397-08002B2CF9AE}" pid="15" name="OrganisationalStructure">
    <vt:lpwstr>11;#People and Technology|bafc8dd8-31f6-4302-bd4e-7f864b48f6b1</vt:lpwstr>
  </property>
  <property fmtid="{D5CDD505-2E9C-101B-9397-08002B2CF9AE}" pid="16" name="QFFunction">
    <vt:lpwstr>49;#People and Organisation|6d784771-e856-44de-b94f-1944406aea48;#22;#Structure and Governance|5a0c128f-616e-4278-9d53-8fdbe4661d0f;#40;#Safeguarding|fb8fcf04-0546-46ac-8626-e9dab73f9ce0</vt:lpwstr>
  </property>
  <property fmtid="{D5CDD505-2E9C-101B-9397-08002B2CF9AE}" pid="17" name="OrganisationalEntity">
    <vt:lpwstr>2;#Redd Barna|867cdaf6-4323-448d-9a98-68daf396931b</vt:lpwstr>
  </property>
  <property fmtid="{D5CDD505-2E9C-101B-9397-08002B2CF9AE}" pid="18" name="GeographicalLocation">
    <vt:lpwstr>1;#Norway|fb418157-ad80-4fde-ba05-011c6bc5630b</vt:lpwstr>
  </property>
  <property fmtid="{D5CDD505-2E9C-101B-9397-08002B2CF9AE}" pid="19" name="AreaOperation">
    <vt:lpwstr>13;#Support Functions|2e8cee75-72f4-4154-9d35-6bc0facd65a7</vt:lpwstr>
  </property>
  <property fmtid="{D5CDD505-2E9C-101B-9397-08002B2CF9AE}" pid="21" name="Document_x0020_Category">
    <vt:lpwstr/>
  </property>
  <property fmtid="{D5CDD505-2E9C-101B-9397-08002B2CF9AE}" pid="22" name="Document Category">
    <vt:lpwstr/>
  </property>
</Properties>
</file>